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10c598349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256a91d7c4945"/>
  </p:sldMasterIdLst>
  <p:sldIdLst>
    <p:sldId xmlns:r="http://schemas.openxmlformats.org/officeDocument/2006/relationships" id="256" r:id="R79858d474dca4261"/>
    <p:sldId xmlns:r="http://schemas.openxmlformats.org/officeDocument/2006/relationships" id="257" r:id="R04cadfafc2724f83"/>
    <p:sldId xmlns:r="http://schemas.openxmlformats.org/officeDocument/2006/relationships" id="258" r:id="Rb7cf7b50ddf44d33"/>
    <p:sldId xmlns:r="http://schemas.openxmlformats.org/officeDocument/2006/relationships" id="259" r:id="Rd46495bf6603492c"/>
    <p:sldId xmlns:r="http://schemas.openxmlformats.org/officeDocument/2006/relationships" id="260" r:id="Rc11776dae8a74d04"/>
    <p:sldId xmlns:r="http://schemas.openxmlformats.org/officeDocument/2006/relationships" id="261" r:id="R6a6542ee6379428b"/>
    <p:sldId xmlns:r="http://schemas.openxmlformats.org/officeDocument/2006/relationships" id="262" r:id="Raab2aef45454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256a91d7c4945" /><Relationship Type="http://schemas.openxmlformats.org/officeDocument/2006/relationships/slide" Target="/ppt/slides/slide1.xml" Id="R79858d474dca4261" /><Relationship Type="http://schemas.openxmlformats.org/officeDocument/2006/relationships/slide" Target="/ppt/slides/slide2.xml" Id="R04cadfafc2724f83" /><Relationship Type="http://schemas.openxmlformats.org/officeDocument/2006/relationships/slide" Target="/ppt/slides/slide3.xml" Id="Rb7cf7b50ddf44d33" /><Relationship Type="http://schemas.openxmlformats.org/officeDocument/2006/relationships/slide" Target="/ppt/slides/slide4.xml" Id="Rd46495bf6603492c" /><Relationship Type="http://schemas.openxmlformats.org/officeDocument/2006/relationships/slide" Target="/ppt/slides/slide5.xml" Id="Rc11776dae8a74d04" /><Relationship Type="http://schemas.openxmlformats.org/officeDocument/2006/relationships/slide" Target="/ppt/slides/slide6.xml" Id="R6a6542ee6379428b" /><Relationship Type="http://schemas.openxmlformats.org/officeDocument/2006/relationships/slide" Target="/ppt/slides/slide7.xml" Id="Raab2aef45454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dba05ef1d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859defe5342cc" /><Relationship Type="http://schemas.openxmlformats.org/officeDocument/2006/relationships/theme" Target="/ppt/slideMasters/theme/theme1.xml" Id="R92b5f6248305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859defe5342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10039c96841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45fb09436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c568f738d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d72aaedc7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ea6763aee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f843de2f34e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a32b45017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−152 839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2 643 233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LOTSBERG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926 167 391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