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ebe44c42e5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9ffff87e73440f"/>
  </p:sldMasterIdLst>
  <p:sldIdLst>
    <p:sldId xmlns:r="http://schemas.openxmlformats.org/officeDocument/2006/relationships" id="256" r:id="Re2578fff9b9145bc"/>
    <p:sldId xmlns:r="http://schemas.openxmlformats.org/officeDocument/2006/relationships" id="257" r:id="R23d8438806244c0a"/>
    <p:sldId xmlns:r="http://schemas.openxmlformats.org/officeDocument/2006/relationships" id="258" r:id="R79fa8a03f70e401e"/>
    <p:sldId xmlns:r="http://schemas.openxmlformats.org/officeDocument/2006/relationships" id="259" r:id="R96fdee9d46204b48"/>
    <p:sldId xmlns:r="http://schemas.openxmlformats.org/officeDocument/2006/relationships" id="260" r:id="Re20c52aa5f174817"/>
    <p:sldId xmlns:r="http://schemas.openxmlformats.org/officeDocument/2006/relationships" id="261" r:id="R0d2dd8b1936042a6"/>
    <p:sldId xmlns:r="http://schemas.openxmlformats.org/officeDocument/2006/relationships" id="262" r:id="Ra734b2a08e2348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ffff87e73440f" /><Relationship Type="http://schemas.openxmlformats.org/officeDocument/2006/relationships/slide" Target="/ppt/slides/slide1.xml" Id="Re2578fff9b9145bc" /><Relationship Type="http://schemas.openxmlformats.org/officeDocument/2006/relationships/slide" Target="/ppt/slides/slide2.xml" Id="R23d8438806244c0a" /><Relationship Type="http://schemas.openxmlformats.org/officeDocument/2006/relationships/slide" Target="/ppt/slides/slide3.xml" Id="R79fa8a03f70e401e" /><Relationship Type="http://schemas.openxmlformats.org/officeDocument/2006/relationships/slide" Target="/ppt/slides/slide4.xml" Id="R96fdee9d46204b48" /><Relationship Type="http://schemas.openxmlformats.org/officeDocument/2006/relationships/slide" Target="/ppt/slides/slide5.xml" Id="Re20c52aa5f174817" /><Relationship Type="http://schemas.openxmlformats.org/officeDocument/2006/relationships/slide" Target="/ppt/slides/slide6.xml" Id="R0d2dd8b1936042a6" /><Relationship Type="http://schemas.openxmlformats.org/officeDocument/2006/relationships/slide" Target="/ppt/slides/slide7.xml" Id="Ra734b2a08e2348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a20f9a2bc47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c53f2e0834a89" /><Relationship Type="http://schemas.openxmlformats.org/officeDocument/2006/relationships/theme" Target="/ppt/slideMasters/theme/theme1.xml" Id="Raf2646e26f9f49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2c53f2e0834a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aa5e3b0ea48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66da997e34f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4b6d3d37b44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1f0ad429143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286da4a8049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09475bfa34a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cb49dfb2546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FILLIOKUS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77 918 176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77 967 236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CARL E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