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946adaa7aa43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2e6256cc004463"/>
  </p:sldMasterIdLst>
  <p:sldIdLst>
    <p:sldId xmlns:r="http://schemas.openxmlformats.org/officeDocument/2006/relationships" id="256" r:id="R1623601104b844a5"/>
    <p:sldId xmlns:r="http://schemas.openxmlformats.org/officeDocument/2006/relationships" id="257" r:id="Ree730c8691784dfa"/>
    <p:sldId xmlns:r="http://schemas.openxmlformats.org/officeDocument/2006/relationships" id="258" r:id="R2c91e65cbaab4bfb"/>
    <p:sldId xmlns:r="http://schemas.openxmlformats.org/officeDocument/2006/relationships" id="259" r:id="R5c7ec56ba02147c0"/>
    <p:sldId xmlns:r="http://schemas.openxmlformats.org/officeDocument/2006/relationships" id="260" r:id="R818c99f40e5e4a15"/>
    <p:sldId xmlns:r="http://schemas.openxmlformats.org/officeDocument/2006/relationships" id="261" r:id="Rd7434a460f764dca"/>
    <p:sldId xmlns:r="http://schemas.openxmlformats.org/officeDocument/2006/relationships" id="262" r:id="Rd47780e93de847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2e6256cc004463" /><Relationship Type="http://schemas.openxmlformats.org/officeDocument/2006/relationships/slide" Target="/ppt/slides/slide1.xml" Id="R1623601104b844a5" /><Relationship Type="http://schemas.openxmlformats.org/officeDocument/2006/relationships/slide" Target="/ppt/slides/slide2.xml" Id="Ree730c8691784dfa" /><Relationship Type="http://schemas.openxmlformats.org/officeDocument/2006/relationships/slide" Target="/ppt/slides/slide3.xml" Id="R2c91e65cbaab4bfb" /><Relationship Type="http://schemas.openxmlformats.org/officeDocument/2006/relationships/slide" Target="/ppt/slides/slide4.xml" Id="R5c7ec56ba02147c0" /><Relationship Type="http://schemas.openxmlformats.org/officeDocument/2006/relationships/slide" Target="/ppt/slides/slide5.xml" Id="R818c99f40e5e4a15" /><Relationship Type="http://schemas.openxmlformats.org/officeDocument/2006/relationships/slide" Target="/ppt/slides/slide6.xml" Id="Rd7434a460f764dca" /><Relationship Type="http://schemas.openxmlformats.org/officeDocument/2006/relationships/slide" Target="/ppt/slides/slide7.xml" Id="Rd47780e93de847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318318b81148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cf6c58570441d" /><Relationship Type="http://schemas.openxmlformats.org/officeDocument/2006/relationships/theme" Target="/ppt/slideMasters/theme/theme1.xml" Id="Rea99009ddd5946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bcf6c5857044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8b819afa444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5e2d5372141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9bc3f7e5f4f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089e7b10245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9fd9efc004d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cd3bae0f548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dfa1368fe45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1 338 565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WELGAARD REISTADBAKKEN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SKARPJORDET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