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dc9714fea64f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51a2f3ca7e4bad"/>
  </p:sldMasterIdLst>
  <p:sldIdLst>
    <p:sldId xmlns:r="http://schemas.openxmlformats.org/officeDocument/2006/relationships" id="256" r:id="R59ab57ebbdbc42c4"/>
    <p:sldId xmlns:r="http://schemas.openxmlformats.org/officeDocument/2006/relationships" id="257" r:id="R5a13ec6b4eeb4409"/>
    <p:sldId xmlns:r="http://schemas.openxmlformats.org/officeDocument/2006/relationships" id="258" r:id="R50ff87aeab7d4db9"/>
    <p:sldId xmlns:r="http://schemas.openxmlformats.org/officeDocument/2006/relationships" id="259" r:id="R5c87b13314c04b5a"/>
    <p:sldId xmlns:r="http://schemas.openxmlformats.org/officeDocument/2006/relationships" id="260" r:id="Raed75204ef4848cd"/>
    <p:sldId xmlns:r="http://schemas.openxmlformats.org/officeDocument/2006/relationships" id="261" r:id="R2d7fb282ab1a42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51a2f3ca7e4bad" /><Relationship Type="http://schemas.openxmlformats.org/officeDocument/2006/relationships/slide" Target="/ppt/slides/slide1.xml" Id="R59ab57ebbdbc42c4" /><Relationship Type="http://schemas.openxmlformats.org/officeDocument/2006/relationships/slide" Target="/ppt/slides/slide2.xml" Id="R5a13ec6b4eeb4409" /><Relationship Type="http://schemas.openxmlformats.org/officeDocument/2006/relationships/slide" Target="/ppt/slides/slide3.xml" Id="R50ff87aeab7d4db9" /><Relationship Type="http://schemas.openxmlformats.org/officeDocument/2006/relationships/slide" Target="/ppt/slides/slide4.xml" Id="R5c87b13314c04b5a" /><Relationship Type="http://schemas.openxmlformats.org/officeDocument/2006/relationships/slide" Target="/ppt/slides/slide5.xml" Id="Raed75204ef4848cd" /><Relationship Type="http://schemas.openxmlformats.org/officeDocument/2006/relationships/slide" Target="/ppt/slides/slide6.xml" Id="R2d7fb282ab1a42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6526d1f8be42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eb2cc45254da8" /><Relationship Type="http://schemas.openxmlformats.org/officeDocument/2006/relationships/theme" Target="/ppt/slideMasters/theme/theme1.xml" Id="Rd2e3e9e4ca9e4c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3eb2cc45254d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439599be841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3dbbc152c4c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ae8f07bc542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2a84d9dab4d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b43592e3f45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0e29406f04a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Kvernhusvegen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2618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926 111 663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