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7b18105fed41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74f492558543c8"/>
  </p:sldMasterIdLst>
  <p:sldIdLst>
    <p:sldId xmlns:r="http://schemas.openxmlformats.org/officeDocument/2006/relationships" id="256" r:id="R551f804a79984605"/>
    <p:sldId xmlns:r="http://schemas.openxmlformats.org/officeDocument/2006/relationships" id="257" r:id="R8c560d82c5224a5a"/>
    <p:sldId xmlns:r="http://schemas.openxmlformats.org/officeDocument/2006/relationships" id="258" r:id="Rd9b8e39c82d748a9"/>
    <p:sldId xmlns:r="http://schemas.openxmlformats.org/officeDocument/2006/relationships" id="259" r:id="Rf33609099d2c4fc4"/>
    <p:sldId xmlns:r="http://schemas.openxmlformats.org/officeDocument/2006/relationships" id="260" r:id="Rf5dd1937d2a24f8a"/>
    <p:sldId xmlns:r="http://schemas.openxmlformats.org/officeDocument/2006/relationships" id="261" r:id="Rf043763ebe604d79"/>
    <p:sldId xmlns:r="http://schemas.openxmlformats.org/officeDocument/2006/relationships" id="262" r:id="R0164a693d86d43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74f492558543c8" /><Relationship Type="http://schemas.openxmlformats.org/officeDocument/2006/relationships/slide" Target="/ppt/slides/slide1.xml" Id="R551f804a79984605" /><Relationship Type="http://schemas.openxmlformats.org/officeDocument/2006/relationships/slide" Target="/ppt/slides/slide2.xml" Id="R8c560d82c5224a5a" /><Relationship Type="http://schemas.openxmlformats.org/officeDocument/2006/relationships/slide" Target="/ppt/slides/slide3.xml" Id="Rd9b8e39c82d748a9" /><Relationship Type="http://schemas.openxmlformats.org/officeDocument/2006/relationships/slide" Target="/ppt/slides/slide4.xml" Id="Rf33609099d2c4fc4" /><Relationship Type="http://schemas.openxmlformats.org/officeDocument/2006/relationships/slide" Target="/ppt/slides/slide5.xml" Id="Rf5dd1937d2a24f8a" /><Relationship Type="http://schemas.openxmlformats.org/officeDocument/2006/relationships/slide" Target="/ppt/slides/slide6.xml" Id="Rf043763ebe604d79" /><Relationship Type="http://schemas.openxmlformats.org/officeDocument/2006/relationships/slide" Target="/ppt/slides/slide7.xml" Id="R0164a693d86d43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3424041a9c4c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b5235baed4ff0" /><Relationship Type="http://schemas.openxmlformats.org/officeDocument/2006/relationships/theme" Target="/ppt/slideMasters/theme/theme1.xml" Id="Rce0b1c79d76749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fb5235baed4f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108c1e5d549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9ff0614bf42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37aaaa47b46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15a1d451d4d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34a648f5947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d89bf866240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d2a7ee2d140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SKONNERT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SKONNERT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SKONNERT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SKONNERT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SKONNERT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SKONNERT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1 475 915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57 872 294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59 089 882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SKONNERT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GJERSØE KARIN MARGARETA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SKONNERT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Stasjonsveien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926 109 669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SKONNERT HOLDING AS</a:t>
            </a:r>
          </a:p>
        </p:txBody>
      </p:sp>
    </p:spTree>
  </p:cSld>
  <p:clrMapOvr>
    <a:masterClrMapping xmlns:a="http://schemas.openxmlformats.org/drawingml/2006/main"/>
  </p:clrMapOvr>
</p:sld>
</file>