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c744b543834f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456551edbd491e"/>
  </p:sldMasterIdLst>
  <p:sldIdLst>
    <p:sldId xmlns:r="http://schemas.openxmlformats.org/officeDocument/2006/relationships" id="256" r:id="Rd4409ae2481f42b7"/>
    <p:sldId xmlns:r="http://schemas.openxmlformats.org/officeDocument/2006/relationships" id="257" r:id="R02fb39ed26d24d62"/>
    <p:sldId xmlns:r="http://schemas.openxmlformats.org/officeDocument/2006/relationships" id="258" r:id="R041cc71700584375"/>
    <p:sldId xmlns:r="http://schemas.openxmlformats.org/officeDocument/2006/relationships" id="259" r:id="R25acf163d3d646f8"/>
    <p:sldId xmlns:r="http://schemas.openxmlformats.org/officeDocument/2006/relationships" id="260" r:id="Racf600eaff414f3d"/>
    <p:sldId xmlns:r="http://schemas.openxmlformats.org/officeDocument/2006/relationships" id="261" r:id="R0552c7c7974745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56551edbd491e" /><Relationship Type="http://schemas.openxmlformats.org/officeDocument/2006/relationships/slide" Target="/ppt/slides/slide1.xml" Id="Rd4409ae2481f42b7" /><Relationship Type="http://schemas.openxmlformats.org/officeDocument/2006/relationships/slide" Target="/ppt/slides/slide2.xml" Id="R02fb39ed26d24d62" /><Relationship Type="http://schemas.openxmlformats.org/officeDocument/2006/relationships/slide" Target="/ppt/slides/slide3.xml" Id="R041cc71700584375" /><Relationship Type="http://schemas.openxmlformats.org/officeDocument/2006/relationships/slide" Target="/ppt/slides/slide4.xml" Id="R25acf163d3d646f8" /><Relationship Type="http://schemas.openxmlformats.org/officeDocument/2006/relationships/slide" Target="/ppt/slides/slide5.xml" Id="Racf600eaff414f3d" /><Relationship Type="http://schemas.openxmlformats.org/officeDocument/2006/relationships/slide" Target="/ppt/slides/slide6.xml" Id="R0552c7c7974745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f66b9672d4c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dd98540484ed4" /><Relationship Type="http://schemas.openxmlformats.org/officeDocument/2006/relationships/theme" Target="/ppt/slideMasters/theme/theme1.xml" Id="R60db39e70e4f42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fdd98540484e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44f9471354e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9f80a08ab44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506be788641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6ee708e514c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020581e6746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fe29e62d74f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SKONNERT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926 109 669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