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cda69ddd14d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b7b8fad734b22"/>
  </p:sldMasterIdLst>
  <p:sldIdLst>
    <p:sldId xmlns:r="http://schemas.openxmlformats.org/officeDocument/2006/relationships" id="256" r:id="R76dc39b15b9d4c3a"/>
    <p:sldId xmlns:r="http://schemas.openxmlformats.org/officeDocument/2006/relationships" id="257" r:id="R6e9bb902ad9a435e"/>
    <p:sldId xmlns:r="http://schemas.openxmlformats.org/officeDocument/2006/relationships" id="258" r:id="R02d352a1597645f3"/>
    <p:sldId xmlns:r="http://schemas.openxmlformats.org/officeDocument/2006/relationships" id="259" r:id="R86e2c8a240864b6f"/>
    <p:sldId xmlns:r="http://schemas.openxmlformats.org/officeDocument/2006/relationships" id="260" r:id="R8cd286aa87214fa5"/>
    <p:sldId xmlns:r="http://schemas.openxmlformats.org/officeDocument/2006/relationships" id="261" r:id="R00efc1dfe54247a5"/>
    <p:sldId xmlns:r="http://schemas.openxmlformats.org/officeDocument/2006/relationships" id="262" r:id="Rfb80275f5466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b7b8fad734b22" /><Relationship Type="http://schemas.openxmlformats.org/officeDocument/2006/relationships/slide" Target="/ppt/slides/slide1.xml" Id="R76dc39b15b9d4c3a" /><Relationship Type="http://schemas.openxmlformats.org/officeDocument/2006/relationships/slide" Target="/ppt/slides/slide2.xml" Id="R6e9bb902ad9a435e" /><Relationship Type="http://schemas.openxmlformats.org/officeDocument/2006/relationships/slide" Target="/ppt/slides/slide3.xml" Id="R02d352a1597645f3" /><Relationship Type="http://schemas.openxmlformats.org/officeDocument/2006/relationships/slide" Target="/ppt/slides/slide4.xml" Id="R86e2c8a240864b6f" /><Relationship Type="http://schemas.openxmlformats.org/officeDocument/2006/relationships/slide" Target="/ppt/slides/slide5.xml" Id="R8cd286aa87214fa5" /><Relationship Type="http://schemas.openxmlformats.org/officeDocument/2006/relationships/slide" Target="/ppt/slides/slide6.xml" Id="R00efc1dfe54247a5" /><Relationship Type="http://schemas.openxmlformats.org/officeDocument/2006/relationships/slide" Target="/ppt/slides/slide7.xml" Id="Rfb80275f5466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a742300db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e2077fcee4930" /><Relationship Type="http://schemas.openxmlformats.org/officeDocument/2006/relationships/theme" Target="/ppt/slideMasters/theme/theme1.xml" Id="R0f7932f1cbe1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e2077fcee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75955cb9d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e32d0e5fd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c3366c32d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ca37a8ccb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5f1c02ffc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e3651eb01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1f053d813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74 794 381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ANDRE OLSEN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STEINAR OLSEN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