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043a3feb2343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39e65e3b714da7"/>
  </p:sldMasterIdLst>
  <p:sldIdLst>
    <p:sldId xmlns:r="http://schemas.openxmlformats.org/officeDocument/2006/relationships" id="256" r:id="R5972d0d6acf0425e"/>
    <p:sldId xmlns:r="http://schemas.openxmlformats.org/officeDocument/2006/relationships" id="257" r:id="R30087df66b4e4c36"/>
    <p:sldId xmlns:r="http://schemas.openxmlformats.org/officeDocument/2006/relationships" id="258" r:id="Rafde11f614424251"/>
    <p:sldId xmlns:r="http://schemas.openxmlformats.org/officeDocument/2006/relationships" id="259" r:id="R58cd12aef2d8480a"/>
    <p:sldId xmlns:r="http://schemas.openxmlformats.org/officeDocument/2006/relationships" id="260" r:id="Rbf69251afec1424b"/>
    <p:sldId xmlns:r="http://schemas.openxmlformats.org/officeDocument/2006/relationships" id="261" r:id="R5ef5794cff0b430a"/>
    <p:sldId xmlns:r="http://schemas.openxmlformats.org/officeDocument/2006/relationships" id="262" r:id="Rbc1945b8ee004a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39e65e3b714da7" /><Relationship Type="http://schemas.openxmlformats.org/officeDocument/2006/relationships/slide" Target="/ppt/slides/slide1.xml" Id="R5972d0d6acf0425e" /><Relationship Type="http://schemas.openxmlformats.org/officeDocument/2006/relationships/slide" Target="/ppt/slides/slide2.xml" Id="R30087df66b4e4c36" /><Relationship Type="http://schemas.openxmlformats.org/officeDocument/2006/relationships/slide" Target="/ppt/slides/slide3.xml" Id="Rafde11f614424251" /><Relationship Type="http://schemas.openxmlformats.org/officeDocument/2006/relationships/slide" Target="/ppt/slides/slide4.xml" Id="R58cd12aef2d8480a" /><Relationship Type="http://schemas.openxmlformats.org/officeDocument/2006/relationships/slide" Target="/ppt/slides/slide5.xml" Id="Rbf69251afec1424b" /><Relationship Type="http://schemas.openxmlformats.org/officeDocument/2006/relationships/slide" Target="/ppt/slides/slide6.xml" Id="R5ef5794cff0b430a" /><Relationship Type="http://schemas.openxmlformats.org/officeDocument/2006/relationships/slide" Target="/ppt/slides/slide7.xml" Id="Rbc1945b8ee004a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4ec428348742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93b0cb4fa74ba7" /><Relationship Type="http://schemas.openxmlformats.org/officeDocument/2006/relationships/theme" Target="/ppt/slideMasters/theme/theme1.xml" Id="Re5dc7fb161d14a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93b0cb4fa74b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73bb5f5e243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db7335f5241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c059f17c846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4c124169f49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b5d9b62b6045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e116017e049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dee15f5bf6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HHB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HHB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288 985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22 077 490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22 146 491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HAGEN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Hanne Hagen Berg, Øvre Møllenberg gate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926 089 684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