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c2dc339dc84e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761f8293dc408f"/>
  </p:sldMasterIdLst>
  <p:sldIdLst>
    <p:sldId xmlns:r="http://schemas.openxmlformats.org/officeDocument/2006/relationships" id="256" r:id="R442af82b7a5b4d46"/>
    <p:sldId xmlns:r="http://schemas.openxmlformats.org/officeDocument/2006/relationships" id="257" r:id="Rbf75a43b65d44656"/>
    <p:sldId xmlns:r="http://schemas.openxmlformats.org/officeDocument/2006/relationships" id="258" r:id="Rfc639c05d6eb4b8f"/>
    <p:sldId xmlns:r="http://schemas.openxmlformats.org/officeDocument/2006/relationships" id="259" r:id="Rd54dd7c8597942bd"/>
    <p:sldId xmlns:r="http://schemas.openxmlformats.org/officeDocument/2006/relationships" id="260" r:id="Rf2fa047d1ee14cf9"/>
    <p:sldId xmlns:r="http://schemas.openxmlformats.org/officeDocument/2006/relationships" id="261" r:id="Rb73e1754384f47ce"/>
    <p:sldId xmlns:r="http://schemas.openxmlformats.org/officeDocument/2006/relationships" id="262" r:id="R873d9c0f0cf345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761f8293dc408f" /><Relationship Type="http://schemas.openxmlformats.org/officeDocument/2006/relationships/slide" Target="/ppt/slides/slide1.xml" Id="R442af82b7a5b4d46" /><Relationship Type="http://schemas.openxmlformats.org/officeDocument/2006/relationships/slide" Target="/ppt/slides/slide2.xml" Id="Rbf75a43b65d44656" /><Relationship Type="http://schemas.openxmlformats.org/officeDocument/2006/relationships/slide" Target="/ppt/slides/slide3.xml" Id="Rfc639c05d6eb4b8f" /><Relationship Type="http://schemas.openxmlformats.org/officeDocument/2006/relationships/slide" Target="/ppt/slides/slide4.xml" Id="Rd54dd7c8597942bd" /><Relationship Type="http://schemas.openxmlformats.org/officeDocument/2006/relationships/slide" Target="/ppt/slides/slide5.xml" Id="Rf2fa047d1ee14cf9" /><Relationship Type="http://schemas.openxmlformats.org/officeDocument/2006/relationships/slide" Target="/ppt/slides/slide6.xml" Id="Rb73e1754384f47ce" /><Relationship Type="http://schemas.openxmlformats.org/officeDocument/2006/relationships/slide" Target="/ppt/slides/slide7.xml" Id="R873d9c0f0cf345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2b9d6a35b344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5eaccaf994846" /><Relationship Type="http://schemas.openxmlformats.org/officeDocument/2006/relationships/theme" Target="/ppt/slideMasters/theme/theme1.xml" Id="R4df90e3cdc164d4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35eaccaf9948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1154fd404546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09b0de3ba4f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3c79cb27c448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3592d53de41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fae1e9e37469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1cbce08ad4b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3aa3f778cd44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HHB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HHB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−41 442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288 985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22 077 490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22 146 491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HAGEN 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Hanne Hagen Berg, Øvre Møllenberg gate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7043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926 089 684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HHB INVEST AS</a:t>
            </a:r>
          </a:p>
        </p:txBody>
      </p:sp>
    </p:spTree>
  </p:cSld>
  <p:clrMapOvr>
    <a:masterClrMapping xmlns:a="http://schemas.openxmlformats.org/drawingml/2006/main"/>
  </p:clrMapOvr>
</p:sld>
</file>