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64b41e3c7245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8f58412a884e62"/>
  </p:sldMasterIdLst>
  <p:sldIdLst>
    <p:sldId xmlns:r="http://schemas.openxmlformats.org/officeDocument/2006/relationships" id="256" r:id="R7ba090b4eaa14509"/>
    <p:sldId xmlns:r="http://schemas.openxmlformats.org/officeDocument/2006/relationships" id="257" r:id="R97e60f525f6c4f19"/>
    <p:sldId xmlns:r="http://schemas.openxmlformats.org/officeDocument/2006/relationships" id="258" r:id="Rc65fa253c5744c72"/>
    <p:sldId xmlns:r="http://schemas.openxmlformats.org/officeDocument/2006/relationships" id="259" r:id="Rd6365878d5274c80"/>
    <p:sldId xmlns:r="http://schemas.openxmlformats.org/officeDocument/2006/relationships" id="260" r:id="Red00ffd969664754"/>
    <p:sldId xmlns:r="http://schemas.openxmlformats.org/officeDocument/2006/relationships" id="261" r:id="R29ea53c8d0bb46c1"/>
    <p:sldId xmlns:r="http://schemas.openxmlformats.org/officeDocument/2006/relationships" id="262" r:id="Rab07d21f6bee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f58412a884e62" /><Relationship Type="http://schemas.openxmlformats.org/officeDocument/2006/relationships/slide" Target="/ppt/slides/slide1.xml" Id="R7ba090b4eaa14509" /><Relationship Type="http://schemas.openxmlformats.org/officeDocument/2006/relationships/slide" Target="/ppt/slides/slide2.xml" Id="R97e60f525f6c4f19" /><Relationship Type="http://schemas.openxmlformats.org/officeDocument/2006/relationships/slide" Target="/ppt/slides/slide3.xml" Id="Rc65fa253c5744c72" /><Relationship Type="http://schemas.openxmlformats.org/officeDocument/2006/relationships/slide" Target="/ppt/slides/slide4.xml" Id="Rd6365878d5274c80" /><Relationship Type="http://schemas.openxmlformats.org/officeDocument/2006/relationships/slide" Target="/ppt/slides/slide5.xml" Id="Red00ffd969664754" /><Relationship Type="http://schemas.openxmlformats.org/officeDocument/2006/relationships/slide" Target="/ppt/slides/slide6.xml" Id="R29ea53c8d0bb46c1" /><Relationship Type="http://schemas.openxmlformats.org/officeDocument/2006/relationships/slide" Target="/ppt/slides/slide7.xml" Id="Rab07d21f6bee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3a4c885e7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b459ec2f4620" /><Relationship Type="http://schemas.openxmlformats.org/officeDocument/2006/relationships/theme" Target="/ppt/slideMasters/theme/theme1.xml" Id="Re5e1652b761043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1bb459ec2f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221409ba1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edeaa1229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280719843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3f177f49c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054f6260d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807161c2f43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cd477c241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22 435 950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22 480 718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HAGEN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