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6426658c4348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0bb0c51334db0"/>
  </p:sldMasterIdLst>
  <p:sldIdLst>
    <p:sldId xmlns:r="http://schemas.openxmlformats.org/officeDocument/2006/relationships" id="256" r:id="R62e717f5b78d4a2c"/>
    <p:sldId xmlns:r="http://schemas.openxmlformats.org/officeDocument/2006/relationships" id="257" r:id="Rb43e24ed04b940d6"/>
    <p:sldId xmlns:r="http://schemas.openxmlformats.org/officeDocument/2006/relationships" id="258" r:id="Rbc37a381f57c425c"/>
    <p:sldId xmlns:r="http://schemas.openxmlformats.org/officeDocument/2006/relationships" id="259" r:id="R7a3ce7145504443e"/>
    <p:sldId xmlns:r="http://schemas.openxmlformats.org/officeDocument/2006/relationships" id="260" r:id="Re1081bbabb174680"/>
    <p:sldId xmlns:r="http://schemas.openxmlformats.org/officeDocument/2006/relationships" id="261" r:id="R0c6ddb084b524076"/>
    <p:sldId xmlns:r="http://schemas.openxmlformats.org/officeDocument/2006/relationships" id="262" r:id="R063dafa30c1e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0bb0c51334db0" /><Relationship Type="http://schemas.openxmlformats.org/officeDocument/2006/relationships/slide" Target="/ppt/slides/slide1.xml" Id="R62e717f5b78d4a2c" /><Relationship Type="http://schemas.openxmlformats.org/officeDocument/2006/relationships/slide" Target="/ppt/slides/slide2.xml" Id="Rb43e24ed04b940d6" /><Relationship Type="http://schemas.openxmlformats.org/officeDocument/2006/relationships/slide" Target="/ppt/slides/slide3.xml" Id="Rbc37a381f57c425c" /><Relationship Type="http://schemas.openxmlformats.org/officeDocument/2006/relationships/slide" Target="/ppt/slides/slide4.xml" Id="R7a3ce7145504443e" /><Relationship Type="http://schemas.openxmlformats.org/officeDocument/2006/relationships/slide" Target="/ppt/slides/slide5.xml" Id="Re1081bbabb174680" /><Relationship Type="http://schemas.openxmlformats.org/officeDocument/2006/relationships/slide" Target="/ppt/slides/slide6.xml" Id="R0c6ddb084b524076" /><Relationship Type="http://schemas.openxmlformats.org/officeDocument/2006/relationships/slide" Target="/ppt/slides/slide7.xml" Id="R063dafa30c1e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7b9398ae346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ecede6dc849b6" /><Relationship Type="http://schemas.openxmlformats.org/officeDocument/2006/relationships/theme" Target="/ppt/slideMasters/theme/theme1.xml" Id="R8d979fae6873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ecede6dc8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c5ff4a0e048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3b6290974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b8a8434c4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7be9a66804b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f377d62d3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930189f04d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8854870d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HIMLA 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HIMLA STYR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VEDDE BRATHAUG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