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85facc8e344c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1e2c9992264a2b"/>
  </p:sldMasterIdLst>
  <p:sldIdLst>
    <p:sldId xmlns:r="http://schemas.openxmlformats.org/officeDocument/2006/relationships" id="256" r:id="R5b226d1e513e41dd"/>
    <p:sldId xmlns:r="http://schemas.openxmlformats.org/officeDocument/2006/relationships" id="257" r:id="R43e2fa1298064099"/>
    <p:sldId xmlns:r="http://schemas.openxmlformats.org/officeDocument/2006/relationships" id="258" r:id="R5efed63ea5a84a8d"/>
    <p:sldId xmlns:r="http://schemas.openxmlformats.org/officeDocument/2006/relationships" id="259" r:id="R8511b06f311445e7"/>
    <p:sldId xmlns:r="http://schemas.openxmlformats.org/officeDocument/2006/relationships" id="260" r:id="R6b04340113d54cde"/>
    <p:sldId xmlns:r="http://schemas.openxmlformats.org/officeDocument/2006/relationships" id="261" r:id="R05044ba2013747ac"/>
    <p:sldId xmlns:r="http://schemas.openxmlformats.org/officeDocument/2006/relationships" id="262" r:id="R79ca16cebcf048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1e2c9992264a2b" /><Relationship Type="http://schemas.openxmlformats.org/officeDocument/2006/relationships/slide" Target="/ppt/slides/slide1.xml" Id="R5b226d1e513e41dd" /><Relationship Type="http://schemas.openxmlformats.org/officeDocument/2006/relationships/slide" Target="/ppt/slides/slide2.xml" Id="R43e2fa1298064099" /><Relationship Type="http://schemas.openxmlformats.org/officeDocument/2006/relationships/slide" Target="/ppt/slides/slide3.xml" Id="R5efed63ea5a84a8d" /><Relationship Type="http://schemas.openxmlformats.org/officeDocument/2006/relationships/slide" Target="/ppt/slides/slide4.xml" Id="R8511b06f311445e7" /><Relationship Type="http://schemas.openxmlformats.org/officeDocument/2006/relationships/slide" Target="/ppt/slides/slide5.xml" Id="R6b04340113d54cde" /><Relationship Type="http://schemas.openxmlformats.org/officeDocument/2006/relationships/slide" Target="/ppt/slides/slide6.xml" Id="R05044ba2013747ac" /><Relationship Type="http://schemas.openxmlformats.org/officeDocument/2006/relationships/slide" Target="/ppt/slides/slide7.xml" Id="R79ca16cebcf048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33daf433cb49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2c6158b154745" /><Relationship Type="http://schemas.openxmlformats.org/officeDocument/2006/relationships/theme" Target="/ppt/slideMasters/theme/theme1.xml" Id="Rdbd266f7e27247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a2c6158b1547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0d12078bd40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807a92ad14d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d5a2838034a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434ba03ea4b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c53a6fb0c44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5d09f086d4f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86cbdfb5646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ORH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ORH INVESTERING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346 672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822 884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833 913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REIN HETLAND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926 088 041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