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593524e6b48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ec6fb8879144b5"/>
  </p:sldMasterIdLst>
  <p:sldIdLst>
    <p:sldId xmlns:r="http://schemas.openxmlformats.org/officeDocument/2006/relationships" id="256" r:id="R2d020622a1104b15"/>
    <p:sldId xmlns:r="http://schemas.openxmlformats.org/officeDocument/2006/relationships" id="257" r:id="R257cffa527374f19"/>
    <p:sldId xmlns:r="http://schemas.openxmlformats.org/officeDocument/2006/relationships" id="258" r:id="R72abcf64ca63404f"/>
    <p:sldId xmlns:r="http://schemas.openxmlformats.org/officeDocument/2006/relationships" id="259" r:id="Re1a476a190594095"/>
    <p:sldId xmlns:r="http://schemas.openxmlformats.org/officeDocument/2006/relationships" id="260" r:id="R41840c68f2044ef3"/>
    <p:sldId xmlns:r="http://schemas.openxmlformats.org/officeDocument/2006/relationships" id="261" r:id="R93a472ff7dec40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c6fb8879144b5" /><Relationship Type="http://schemas.openxmlformats.org/officeDocument/2006/relationships/slide" Target="/ppt/slides/slide1.xml" Id="R2d020622a1104b15" /><Relationship Type="http://schemas.openxmlformats.org/officeDocument/2006/relationships/slide" Target="/ppt/slides/slide2.xml" Id="R257cffa527374f19" /><Relationship Type="http://schemas.openxmlformats.org/officeDocument/2006/relationships/slide" Target="/ppt/slides/slide3.xml" Id="R72abcf64ca63404f" /><Relationship Type="http://schemas.openxmlformats.org/officeDocument/2006/relationships/slide" Target="/ppt/slides/slide4.xml" Id="Re1a476a190594095" /><Relationship Type="http://schemas.openxmlformats.org/officeDocument/2006/relationships/slide" Target="/ppt/slides/slide5.xml" Id="R41840c68f2044ef3" /><Relationship Type="http://schemas.openxmlformats.org/officeDocument/2006/relationships/slide" Target="/ppt/slides/slide6.xml" Id="R93a472ff7dec40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3392e8a60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8a8259e4b48c3" /><Relationship Type="http://schemas.openxmlformats.org/officeDocument/2006/relationships/theme" Target="/ppt/slideMasters/theme/theme1.xml" Id="Rbef10827de4d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8a8259e4b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8d446ffd3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df0454e5e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004ebd8bb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bcd9e6fd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17dcd5931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eea7ad9f3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