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3fdeb919025426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890a145744041dd"/>
  </p:sldMasterIdLst>
  <p:sldIdLst>
    <p:sldId xmlns:r="http://schemas.openxmlformats.org/officeDocument/2006/relationships" id="256" r:id="R31ad3c9fad384857"/>
    <p:sldId xmlns:r="http://schemas.openxmlformats.org/officeDocument/2006/relationships" id="257" r:id="R072f5b2b3aea44dd"/>
    <p:sldId xmlns:r="http://schemas.openxmlformats.org/officeDocument/2006/relationships" id="258" r:id="R4ff970e569d14f5b"/>
    <p:sldId xmlns:r="http://schemas.openxmlformats.org/officeDocument/2006/relationships" id="259" r:id="R56db651a9ac14e5a"/>
    <p:sldId xmlns:r="http://schemas.openxmlformats.org/officeDocument/2006/relationships" id="260" r:id="R741814e2bbb744bb"/>
    <p:sldId xmlns:r="http://schemas.openxmlformats.org/officeDocument/2006/relationships" id="261" r:id="Rfd4891f694da4258"/>
    <p:sldId xmlns:r="http://schemas.openxmlformats.org/officeDocument/2006/relationships" id="262" r:id="R4e8861b6864a455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890a145744041dd" /><Relationship Type="http://schemas.openxmlformats.org/officeDocument/2006/relationships/slide" Target="/ppt/slides/slide1.xml" Id="R31ad3c9fad384857" /><Relationship Type="http://schemas.openxmlformats.org/officeDocument/2006/relationships/slide" Target="/ppt/slides/slide2.xml" Id="R072f5b2b3aea44dd" /><Relationship Type="http://schemas.openxmlformats.org/officeDocument/2006/relationships/slide" Target="/ppt/slides/slide3.xml" Id="R4ff970e569d14f5b" /><Relationship Type="http://schemas.openxmlformats.org/officeDocument/2006/relationships/slide" Target="/ppt/slides/slide4.xml" Id="R56db651a9ac14e5a" /><Relationship Type="http://schemas.openxmlformats.org/officeDocument/2006/relationships/slide" Target="/ppt/slides/slide5.xml" Id="R741814e2bbb744bb" /><Relationship Type="http://schemas.openxmlformats.org/officeDocument/2006/relationships/slide" Target="/ppt/slides/slide6.xml" Id="Rfd4891f694da4258" /><Relationship Type="http://schemas.openxmlformats.org/officeDocument/2006/relationships/slide" Target="/ppt/slides/slide7.xml" Id="R4e8861b6864a455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93a86b7f6e64b6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a017d851aa4184" /><Relationship Type="http://schemas.openxmlformats.org/officeDocument/2006/relationships/theme" Target="/ppt/slideMasters/theme/theme1.xml" Id="Rec6b7d335e89494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2a017d851aa418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91ce2f5de2486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3be05cce7c4d1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30d013d11d4b1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8c72e7e876416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7876e64163405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2f6a7ca7fe41c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a053729d794a1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GUSTAF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GUSTAF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GUSTAF INVEST AS ble etablert [år] og holder til i Skodje.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GUSTAF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GUSTAF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GUSTAF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−5 890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112 201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338 142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786 480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GUSTAF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PETTER GUSTAFSSON TAFJORD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GUSTAF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Petter Gustafsson Tafjord, Simenplassen 7B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6260 Skodje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926 084 453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GUSTAF INVEST AS</a:t>
            </a:r>
          </a:p>
        </p:txBody>
      </p:sp>
    </p:spTree>
  </p:cSld>
  <p:clrMapOvr>
    <a:masterClrMapping xmlns:a="http://schemas.openxmlformats.org/drawingml/2006/main"/>
  </p:clrMapOvr>
</p:sld>
</file>