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9d3c736d5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181f70f6b4f1a"/>
  </p:sldMasterIdLst>
  <p:sldIdLst>
    <p:sldId xmlns:r="http://schemas.openxmlformats.org/officeDocument/2006/relationships" id="256" r:id="R5837dc9543164401"/>
    <p:sldId xmlns:r="http://schemas.openxmlformats.org/officeDocument/2006/relationships" id="257" r:id="R33a3a68dd75a49cb"/>
    <p:sldId xmlns:r="http://schemas.openxmlformats.org/officeDocument/2006/relationships" id="258" r:id="R66a8a6c0f40a4afb"/>
    <p:sldId xmlns:r="http://schemas.openxmlformats.org/officeDocument/2006/relationships" id="259" r:id="Rc08b8b57c2704a8d"/>
    <p:sldId xmlns:r="http://schemas.openxmlformats.org/officeDocument/2006/relationships" id="260" r:id="R29ef1d1d9904423c"/>
    <p:sldId xmlns:r="http://schemas.openxmlformats.org/officeDocument/2006/relationships" id="261" r:id="R07fa81629ad64e85"/>
    <p:sldId xmlns:r="http://schemas.openxmlformats.org/officeDocument/2006/relationships" id="262" r:id="R77d2be4222c2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81f70f6b4f1a" /><Relationship Type="http://schemas.openxmlformats.org/officeDocument/2006/relationships/slide" Target="/ppt/slides/slide1.xml" Id="R5837dc9543164401" /><Relationship Type="http://schemas.openxmlformats.org/officeDocument/2006/relationships/slide" Target="/ppt/slides/slide2.xml" Id="R33a3a68dd75a49cb" /><Relationship Type="http://schemas.openxmlformats.org/officeDocument/2006/relationships/slide" Target="/ppt/slides/slide3.xml" Id="R66a8a6c0f40a4afb" /><Relationship Type="http://schemas.openxmlformats.org/officeDocument/2006/relationships/slide" Target="/ppt/slides/slide4.xml" Id="Rc08b8b57c2704a8d" /><Relationship Type="http://schemas.openxmlformats.org/officeDocument/2006/relationships/slide" Target="/ppt/slides/slide5.xml" Id="R29ef1d1d9904423c" /><Relationship Type="http://schemas.openxmlformats.org/officeDocument/2006/relationships/slide" Target="/ppt/slides/slide6.xml" Id="R07fa81629ad64e85" /><Relationship Type="http://schemas.openxmlformats.org/officeDocument/2006/relationships/slide" Target="/ppt/slides/slide7.xml" Id="R77d2be4222c2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6c5088873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6915f1444e40" /><Relationship Type="http://schemas.openxmlformats.org/officeDocument/2006/relationships/theme" Target="/ppt/slideMasters/theme/theme1.xml" Id="Rc2fb670d2042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f6915f144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76f850ce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3846ad68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d1b052140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030ea607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2ec68fc5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ad4d717d2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2c85e4cb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926 073 044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