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b7112a27a248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786b9affac4b47"/>
  </p:sldMasterIdLst>
  <p:sldIdLst>
    <p:sldId xmlns:r="http://schemas.openxmlformats.org/officeDocument/2006/relationships" id="256" r:id="Rf1ff262b5c2c4b6d"/>
    <p:sldId xmlns:r="http://schemas.openxmlformats.org/officeDocument/2006/relationships" id="257" r:id="R36250016419543f0"/>
    <p:sldId xmlns:r="http://schemas.openxmlformats.org/officeDocument/2006/relationships" id="258" r:id="R3c95c1424ae64d82"/>
    <p:sldId xmlns:r="http://schemas.openxmlformats.org/officeDocument/2006/relationships" id="259" r:id="Rcb7f2146bf5945aa"/>
    <p:sldId xmlns:r="http://schemas.openxmlformats.org/officeDocument/2006/relationships" id="260" r:id="R41d31c8bb62f4443"/>
    <p:sldId xmlns:r="http://schemas.openxmlformats.org/officeDocument/2006/relationships" id="261" r:id="R386fa79457ab4b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786b9affac4b47" /><Relationship Type="http://schemas.openxmlformats.org/officeDocument/2006/relationships/slide" Target="/ppt/slides/slide1.xml" Id="Rf1ff262b5c2c4b6d" /><Relationship Type="http://schemas.openxmlformats.org/officeDocument/2006/relationships/slide" Target="/ppt/slides/slide2.xml" Id="R36250016419543f0" /><Relationship Type="http://schemas.openxmlformats.org/officeDocument/2006/relationships/slide" Target="/ppt/slides/slide3.xml" Id="R3c95c1424ae64d82" /><Relationship Type="http://schemas.openxmlformats.org/officeDocument/2006/relationships/slide" Target="/ppt/slides/slide4.xml" Id="Rcb7f2146bf5945aa" /><Relationship Type="http://schemas.openxmlformats.org/officeDocument/2006/relationships/slide" Target="/ppt/slides/slide5.xml" Id="R41d31c8bb62f4443" /><Relationship Type="http://schemas.openxmlformats.org/officeDocument/2006/relationships/slide" Target="/ppt/slides/slide6.xml" Id="R386fa79457ab4b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6f8e5eadf046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440ea12a843f0" /><Relationship Type="http://schemas.openxmlformats.org/officeDocument/2006/relationships/theme" Target="/ppt/slideMasters/theme/theme1.xml" Id="R4fd0e29e3b6841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6440ea12a843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ea834cbbd49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e57ef0f5046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5c791bbc340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b181f714a46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76aa22b2944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a7909e49142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T.L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T.L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T.L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T.L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T.L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T.L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Narmovegen 455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2323 Ingeberg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926 073 044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T.L GRUPPEN AS</a:t>
            </a:r>
          </a:p>
        </p:txBody>
      </p:sp>
    </p:spTree>
  </p:cSld>
  <p:clrMapOvr>
    <a:masterClrMapping xmlns:a="http://schemas.openxmlformats.org/drawingml/2006/main"/>
  </p:clrMapOvr>
</p:sld>
</file>