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157920aab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93ee3903d4de2"/>
  </p:sldMasterIdLst>
  <p:sldIdLst>
    <p:sldId xmlns:r="http://schemas.openxmlformats.org/officeDocument/2006/relationships" id="256" r:id="Rad9afc4768d44fac"/>
    <p:sldId xmlns:r="http://schemas.openxmlformats.org/officeDocument/2006/relationships" id="257" r:id="Re36e3009e1704145"/>
    <p:sldId xmlns:r="http://schemas.openxmlformats.org/officeDocument/2006/relationships" id="258" r:id="R9f3c2dc6b8304569"/>
    <p:sldId xmlns:r="http://schemas.openxmlformats.org/officeDocument/2006/relationships" id="259" r:id="R1b9fe77523554534"/>
    <p:sldId xmlns:r="http://schemas.openxmlformats.org/officeDocument/2006/relationships" id="260" r:id="Rd3073bf5b656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93ee3903d4de2" /><Relationship Type="http://schemas.openxmlformats.org/officeDocument/2006/relationships/slide" Target="/ppt/slides/slide1.xml" Id="Rad9afc4768d44fac" /><Relationship Type="http://schemas.openxmlformats.org/officeDocument/2006/relationships/slide" Target="/ppt/slides/slide2.xml" Id="Re36e3009e1704145" /><Relationship Type="http://schemas.openxmlformats.org/officeDocument/2006/relationships/slide" Target="/ppt/slides/slide3.xml" Id="R9f3c2dc6b8304569" /><Relationship Type="http://schemas.openxmlformats.org/officeDocument/2006/relationships/slide" Target="/ppt/slides/slide4.xml" Id="R1b9fe77523554534" /><Relationship Type="http://schemas.openxmlformats.org/officeDocument/2006/relationships/slide" Target="/ppt/slides/slide5.xml" Id="Rd3073bf5b656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9f143b404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40bfcf984e12" /><Relationship Type="http://schemas.openxmlformats.org/officeDocument/2006/relationships/theme" Target="/ppt/slideMasters/theme/theme1.xml" Id="R26a49df3507f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840bfcf98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804db4877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f57afe142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8e500a49c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e360d070a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0d2c171b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NORNE AKSJE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NORNE AKSJE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926 057 235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