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22d265d38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073e3c310488e"/>
  </p:sldMasterIdLst>
  <p:sldIdLst>
    <p:sldId xmlns:r="http://schemas.openxmlformats.org/officeDocument/2006/relationships" id="256" r:id="R20768a97d1254549"/>
    <p:sldId xmlns:r="http://schemas.openxmlformats.org/officeDocument/2006/relationships" id="257" r:id="R7e53b53ba06d4a82"/>
    <p:sldId xmlns:r="http://schemas.openxmlformats.org/officeDocument/2006/relationships" id="258" r:id="R41f26fba6ee8442a"/>
    <p:sldId xmlns:r="http://schemas.openxmlformats.org/officeDocument/2006/relationships" id="259" r:id="Rfe5a7d98518741cf"/>
    <p:sldId xmlns:r="http://schemas.openxmlformats.org/officeDocument/2006/relationships" id="260" r:id="Rc8a937bfad484f4c"/>
    <p:sldId xmlns:r="http://schemas.openxmlformats.org/officeDocument/2006/relationships" id="261" r:id="Rc7cea6efe8674aed"/>
    <p:sldId xmlns:r="http://schemas.openxmlformats.org/officeDocument/2006/relationships" id="262" r:id="R13fb4b2301d0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073e3c310488e" /><Relationship Type="http://schemas.openxmlformats.org/officeDocument/2006/relationships/slide" Target="/ppt/slides/slide1.xml" Id="R20768a97d1254549" /><Relationship Type="http://schemas.openxmlformats.org/officeDocument/2006/relationships/slide" Target="/ppt/slides/slide2.xml" Id="R7e53b53ba06d4a82" /><Relationship Type="http://schemas.openxmlformats.org/officeDocument/2006/relationships/slide" Target="/ppt/slides/slide3.xml" Id="R41f26fba6ee8442a" /><Relationship Type="http://schemas.openxmlformats.org/officeDocument/2006/relationships/slide" Target="/ppt/slides/slide4.xml" Id="Rfe5a7d98518741cf" /><Relationship Type="http://schemas.openxmlformats.org/officeDocument/2006/relationships/slide" Target="/ppt/slides/slide5.xml" Id="Rc8a937bfad484f4c" /><Relationship Type="http://schemas.openxmlformats.org/officeDocument/2006/relationships/slide" Target="/ppt/slides/slide6.xml" Id="Rc7cea6efe8674aed" /><Relationship Type="http://schemas.openxmlformats.org/officeDocument/2006/relationships/slide" Target="/ppt/slides/slide7.xml" Id="R13fb4b2301d0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e5e4a1f37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57c397b034a1b" /><Relationship Type="http://schemas.openxmlformats.org/officeDocument/2006/relationships/theme" Target="/ppt/slideMasters/theme/theme1.xml" Id="R04de575393d6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57c397b03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5da63c82e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0ef31ff7c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ee2356da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a054042e0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0ccf8d29c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0df660c9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6c71e97fa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MAVISU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27 607 357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28 429 860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MAGNUS VIE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