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53f9424e3a42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e85c796ce4127"/>
  </p:sldMasterIdLst>
  <p:sldIdLst>
    <p:sldId xmlns:r="http://schemas.openxmlformats.org/officeDocument/2006/relationships" id="256" r:id="R8640ce4ebffe4fab"/>
    <p:sldId xmlns:r="http://schemas.openxmlformats.org/officeDocument/2006/relationships" id="257" r:id="Rff5753b63ea846a8"/>
    <p:sldId xmlns:r="http://schemas.openxmlformats.org/officeDocument/2006/relationships" id="258" r:id="Rca7d1ba019dc44c9"/>
    <p:sldId xmlns:r="http://schemas.openxmlformats.org/officeDocument/2006/relationships" id="259" r:id="Rf55e433d2d9f4d4b"/>
    <p:sldId xmlns:r="http://schemas.openxmlformats.org/officeDocument/2006/relationships" id="260" r:id="Ra7884e3d9f9c425d"/>
    <p:sldId xmlns:r="http://schemas.openxmlformats.org/officeDocument/2006/relationships" id="261" r:id="Re8a368d25e2445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e85c796ce4127" /><Relationship Type="http://schemas.openxmlformats.org/officeDocument/2006/relationships/slide" Target="/ppt/slides/slide1.xml" Id="R8640ce4ebffe4fab" /><Relationship Type="http://schemas.openxmlformats.org/officeDocument/2006/relationships/slide" Target="/ppt/slides/slide2.xml" Id="Rff5753b63ea846a8" /><Relationship Type="http://schemas.openxmlformats.org/officeDocument/2006/relationships/slide" Target="/ppt/slides/slide3.xml" Id="Rca7d1ba019dc44c9" /><Relationship Type="http://schemas.openxmlformats.org/officeDocument/2006/relationships/slide" Target="/ppt/slides/slide4.xml" Id="Rf55e433d2d9f4d4b" /><Relationship Type="http://schemas.openxmlformats.org/officeDocument/2006/relationships/slide" Target="/ppt/slides/slide5.xml" Id="Ra7884e3d9f9c425d" /><Relationship Type="http://schemas.openxmlformats.org/officeDocument/2006/relationships/slide" Target="/ppt/slides/slide6.xml" Id="Re8a368d25e2445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d202731c7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d3451ecf4c70" /><Relationship Type="http://schemas.openxmlformats.org/officeDocument/2006/relationships/theme" Target="/ppt/slideMasters/theme/theme1.xml" Id="R053da4d6415444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9d3451ecf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8bd4fcf8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184029b6b44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0b5978269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a3523b7b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c4551ab349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321dfad8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