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ef48f026694a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e49ce2cbf14242"/>
  </p:sldMasterIdLst>
  <p:sldIdLst>
    <p:sldId xmlns:r="http://schemas.openxmlformats.org/officeDocument/2006/relationships" id="256" r:id="Rcbedc7b52e104ba2"/>
    <p:sldId xmlns:r="http://schemas.openxmlformats.org/officeDocument/2006/relationships" id="257" r:id="Rb20f4ac2ad9b4a0d"/>
    <p:sldId xmlns:r="http://schemas.openxmlformats.org/officeDocument/2006/relationships" id="258" r:id="R5488ff76e7f047eb"/>
    <p:sldId xmlns:r="http://schemas.openxmlformats.org/officeDocument/2006/relationships" id="259" r:id="R41be80ccf54a4732"/>
    <p:sldId xmlns:r="http://schemas.openxmlformats.org/officeDocument/2006/relationships" id="260" r:id="R2b6c938ada59416b"/>
    <p:sldId xmlns:r="http://schemas.openxmlformats.org/officeDocument/2006/relationships" id="261" r:id="Rafe72f1fa12344de"/>
    <p:sldId xmlns:r="http://schemas.openxmlformats.org/officeDocument/2006/relationships" id="262" r:id="Rfc571dc4b18c45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e49ce2cbf14242" /><Relationship Type="http://schemas.openxmlformats.org/officeDocument/2006/relationships/slide" Target="/ppt/slides/slide1.xml" Id="Rcbedc7b52e104ba2" /><Relationship Type="http://schemas.openxmlformats.org/officeDocument/2006/relationships/slide" Target="/ppt/slides/slide2.xml" Id="Rb20f4ac2ad9b4a0d" /><Relationship Type="http://schemas.openxmlformats.org/officeDocument/2006/relationships/slide" Target="/ppt/slides/slide3.xml" Id="R5488ff76e7f047eb" /><Relationship Type="http://schemas.openxmlformats.org/officeDocument/2006/relationships/slide" Target="/ppt/slides/slide4.xml" Id="R41be80ccf54a4732" /><Relationship Type="http://schemas.openxmlformats.org/officeDocument/2006/relationships/slide" Target="/ppt/slides/slide5.xml" Id="R2b6c938ada59416b" /><Relationship Type="http://schemas.openxmlformats.org/officeDocument/2006/relationships/slide" Target="/ppt/slides/slide6.xml" Id="Rafe72f1fa12344de" /><Relationship Type="http://schemas.openxmlformats.org/officeDocument/2006/relationships/slide" Target="/ppt/slides/slide7.xml" Id="Rfc571dc4b18c45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cb53e3c62f4e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cc81d93344533" /><Relationship Type="http://schemas.openxmlformats.org/officeDocument/2006/relationships/theme" Target="/ppt/slideMasters/theme/theme1.xml" Id="Rb9eee352c35247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1cc81d933445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422380c4e47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66a4fef3546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379386bb84b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6e305757545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3c39a928946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f50c087c945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85044a72e41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MORTEN GRAN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GRAN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GRAN INVEST AS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GRAN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GRAN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GRAN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829 399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829 399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GRAN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GRAN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GRAN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Tømtes veg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926 048 902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MORTEN GRAN INVEST AS</a:t>
            </a:r>
          </a:p>
        </p:txBody>
      </p:sp>
    </p:spTree>
  </p:cSld>
  <p:clrMapOvr>
    <a:masterClrMapping xmlns:a="http://schemas.openxmlformats.org/drawingml/2006/main"/>
  </p:clrMapOvr>
</p:sld>
</file>