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6208b0e7a2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9b39483144fd5"/>
  </p:sldMasterIdLst>
  <p:sldIdLst>
    <p:sldId xmlns:r="http://schemas.openxmlformats.org/officeDocument/2006/relationships" id="256" r:id="Rf656538418a5435e"/>
    <p:sldId xmlns:r="http://schemas.openxmlformats.org/officeDocument/2006/relationships" id="257" r:id="R9124515c4d79431b"/>
    <p:sldId xmlns:r="http://schemas.openxmlformats.org/officeDocument/2006/relationships" id="258" r:id="Rf9f9496b640545f5"/>
    <p:sldId xmlns:r="http://schemas.openxmlformats.org/officeDocument/2006/relationships" id="259" r:id="R30f2b5689cb8475e"/>
    <p:sldId xmlns:r="http://schemas.openxmlformats.org/officeDocument/2006/relationships" id="260" r:id="R9de93a26444d4832"/>
    <p:sldId xmlns:r="http://schemas.openxmlformats.org/officeDocument/2006/relationships" id="261" r:id="R0a4c4be584bb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9b39483144fd5" /><Relationship Type="http://schemas.openxmlformats.org/officeDocument/2006/relationships/slide" Target="/ppt/slides/slide1.xml" Id="Rf656538418a5435e" /><Relationship Type="http://schemas.openxmlformats.org/officeDocument/2006/relationships/slide" Target="/ppt/slides/slide2.xml" Id="R9124515c4d79431b" /><Relationship Type="http://schemas.openxmlformats.org/officeDocument/2006/relationships/slide" Target="/ppt/slides/slide3.xml" Id="Rf9f9496b640545f5" /><Relationship Type="http://schemas.openxmlformats.org/officeDocument/2006/relationships/slide" Target="/ppt/slides/slide4.xml" Id="R30f2b5689cb8475e" /><Relationship Type="http://schemas.openxmlformats.org/officeDocument/2006/relationships/slide" Target="/ppt/slides/slide5.xml" Id="R9de93a26444d4832" /><Relationship Type="http://schemas.openxmlformats.org/officeDocument/2006/relationships/slide" Target="/ppt/slides/slide6.xml" Id="R0a4c4be584bb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a4dc815ab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5f9f341ad4859" /><Relationship Type="http://schemas.openxmlformats.org/officeDocument/2006/relationships/theme" Target="/ppt/slideMasters/theme/theme1.xml" Id="Re7b9f1887d34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a5f9f341ad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8f4bfdc9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7ad69494e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f6172074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15b609d7b41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1a3375ce9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c80af25c4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Smiursbakken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