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e5aa7915c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bc22b90724f54"/>
  </p:sldMasterIdLst>
  <p:sldIdLst>
    <p:sldId xmlns:r="http://schemas.openxmlformats.org/officeDocument/2006/relationships" id="256" r:id="R9e6c112001c9400c"/>
    <p:sldId xmlns:r="http://schemas.openxmlformats.org/officeDocument/2006/relationships" id="257" r:id="R4adec314db4d408f"/>
    <p:sldId xmlns:r="http://schemas.openxmlformats.org/officeDocument/2006/relationships" id="258" r:id="Rfc8be702d05f4047"/>
    <p:sldId xmlns:r="http://schemas.openxmlformats.org/officeDocument/2006/relationships" id="259" r:id="R6d99d5adf0194e52"/>
    <p:sldId xmlns:r="http://schemas.openxmlformats.org/officeDocument/2006/relationships" id="260" r:id="R8ec1de57af1d4059"/>
    <p:sldId xmlns:r="http://schemas.openxmlformats.org/officeDocument/2006/relationships" id="261" r:id="R40aff26d12d84381"/>
    <p:sldId xmlns:r="http://schemas.openxmlformats.org/officeDocument/2006/relationships" id="262" r:id="R6ed001a66264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bc22b90724f54" /><Relationship Type="http://schemas.openxmlformats.org/officeDocument/2006/relationships/slide" Target="/ppt/slides/slide1.xml" Id="R9e6c112001c9400c" /><Relationship Type="http://schemas.openxmlformats.org/officeDocument/2006/relationships/slide" Target="/ppt/slides/slide2.xml" Id="R4adec314db4d408f" /><Relationship Type="http://schemas.openxmlformats.org/officeDocument/2006/relationships/slide" Target="/ppt/slides/slide3.xml" Id="Rfc8be702d05f4047" /><Relationship Type="http://schemas.openxmlformats.org/officeDocument/2006/relationships/slide" Target="/ppt/slides/slide4.xml" Id="R6d99d5adf0194e52" /><Relationship Type="http://schemas.openxmlformats.org/officeDocument/2006/relationships/slide" Target="/ppt/slides/slide5.xml" Id="R8ec1de57af1d4059" /><Relationship Type="http://schemas.openxmlformats.org/officeDocument/2006/relationships/slide" Target="/ppt/slides/slide6.xml" Id="R40aff26d12d84381" /><Relationship Type="http://schemas.openxmlformats.org/officeDocument/2006/relationships/slide" Target="/ppt/slides/slide7.xml" Id="R6ed001a66264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1f4deb88f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4404940bf4ab4" /><Relationship Type="http://schemas.openxmlformats.org/officeDocument/2006/relationships/theme" Target="/ppt/slideMasters/theme/theme1.xml" Id="R3a4d56150053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4404940bf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054b71c1e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32e77be59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6707f53f2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47852484c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56a2e753c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f183636d4d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5efed2e7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COMIKRON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BIRGIT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