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2b060b445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fee65c1714d81"/>
  </p:sldMasterIdLst>
  <p:sldIdLst>
    <p:sldId xmlns:r="http://schemas.openxmlformats.org/officeDocument/2006/relationships" id="256" r:id="R8bf7c6144dee4f7a"/>
    <p:sldId xmlns:r="http://schemas.openxmlformats.org/officeDocument/2006/relationships" id="257" r:id="R091b04ec7a9c4f51"/>
    <p:sldId xmlns:r="http://schemas.openxmlformats.org/officeDocument/2006/relationships" id="258" r:id="Rd6719f56fcf8432b"/>
    <p:sldId xmlns:r="http://schemas.openxmlformats.org/officeDocument/2006/relationships" id="259" r:id="Rd644f263192f4243"/>
    <p:sldId xmlns:r="http://schemas.openxmlformats.org/officeDocument/2006/relationships" id="260" r:id="R73c22705467b4647"/>
    <p:sldId xmlns:r="http://schemas.openxmlformats.org/officeDocument/2006/relationships" id="261" r:id="R4c174656aba0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ee65c1714d81" /><Relationship Type="http://schemas.openxmlformats.org/officeDocument/2006/relationships/slide" Target="/ppt/slides/slide1.xml" Id="R8bf7c6144dee4f7a" /><Relationship Type="http://schemas.openxmlformats.org/officeDocument/2006/relationships/slide" Target="/ppt/slides/slide2.xml" Id="R091b04ec7a9c4f51" /><Relationship Type="http://schemas.openxmlformats.org/officeDocument/2006/relationships/slide" Target="/ppt/slides/slide3.xml" Id="Rd6719f56fcf8432b" /><Relationship Type="http://schemas.openxmlformats.org/officeDocument/2006/relationships/slide" Target="/ppt/slides/slide4.xml" Id="Rd644f263192f4243" /><Relationship Type="http://schemas.openxmlformats.org/officeDocument/2006/relationships/slide" Target="/ppt/slides/slide5.xml" Id="R73c22705467b4647" /><Relationship Type="http://schemas.openxmlformats.org/officeDocument/2006/relationships/slide" Target="/ppt/slides/slide6.xml" Id="R4c174656aba0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63f47528e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fcf03b2946fe" /><Relationship Type="http://schemas.openxmlformats.org/officeDocument/2006/relationships/theme" Target="/ppt/slideMasters/theme/theme1.xml" Id="Ref852075dc64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bfcf03b29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ad669e1a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84c55a5a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20f0b597d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9c7e5260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0a3e9c7fa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efbbd17a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