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7aea70bb094b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dfe9367e644bea"/>
  </p:sldMasterIdLst>
  <p:sldIdLst>
    <p:sldId xmlns:r="http://schemas.openxmlformats.org/officeDocument/2006/relationships" id="256" r:id="Re069f7c0de2d4589"/>
    <p:sldId xmlns:r="http://schemas.openxmlformats.org/officeDocument/2006/relationships" id="257" r:id="R0763e546d07c42c4"/>
    <p:sldId xmlns:r="http://schemas.openxmlformats.org/officeDocument/2006/relationships" id="258" r:id="Rd9b07d1df99b4c05"/>
    <p:sldId xmlns:r="http://schemas.openxmlformats.org/officeDocument/2006/relationships" id="259" r:id="Rfb8e401dccb74676"/>
    <p:sldId xmlns:r="http://schemas.openxmlformats.org/officeDocument/2006/relationships" id="260" r:id="R283af104be754981"/>
    <p:sldId xmlns:r="http://schemas.openxmlformats.org/officeDocument/2006/relationships" id="261" r:id="Rf251186047264804"/>
    <p:sldId xmlns:r="http://schemas.openxmlformats.org/officeDocument/2006/relationships" id="262" r:id="R43077afb275640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dfe9367e644bea" /><Relationship Type="http://schemas.openxmlformats.org/officeDocument/2006/relationships/slide" Target="/ppt/slides/slide1.xml" Id="Re069f7c0de2d4589" /><Relationship Type="http://schemas.openxmlformats.org/officeDocument/2006/relationships/slide" Target="/ppt/slides/slide2.xml" Id="R0763e546d07c42c4" /><Relationship Type="http://schemas.openxmlformats.org/officeDocument/2006/relationships/slide" Target="/ppt/slides/slide3.xml" Id="Rd9b07d1df99b4c05" /><Relationship Type="http://schemas.openxmlformats.org/officeDocument/2006/relationships/slide" Target="/ppt/slides/slide4.xml" Id="Rfb8e401dccb74676" /><Relationship Type="http://schemas.openxmlformats.org/officeDocument/2006/relationships/slide" Target="/ppt/slides/slide5.xml" Id="R283af104be754981" /><Relationship Type="http://schemas.openxmlformats.org/officeDocument/2006/relationships/slide" Target="/ppt/slides/slide6.xml" Id="Rf251186047264804" /><Relationship Type="http://schemas.openxmlformats.org/officeDocument/2006/relationships/slide" Target="/ppt/slides/slide7.xml" Id="R43077afb275640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8046bce1094e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65218e69d4b50" /><Relationship Type="http://schemas.openxmlformats.org/officeDocument/2006/relationships/theme" Target="/ppt/slideMasters/theme/theme1.xml" Id="R02500c002ea749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f65218e69d4b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20b1f75be47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c4e7d972c42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5d9c4d69d4a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94219978b40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840f007c44b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b3305e76744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59e9cedf545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SANDVIKSÅSEN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SANDVIKSÅSEN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SANDVIKSÅSEN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SANDVIKSÅSEN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SANDVIKSÅSEN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SANDVIKSÅSEN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2 773 237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2 629 362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2 629 362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SANDVIKSÅSEN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JØRGEN ANDRESEN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SANDVIKSÅSEN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Anthon Walles vei 19B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926 034 634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SANDVIKSÅSEN AS</a:t>
            </a:r>
          </a:p>
        </p:txBody>
      </p:sp>
    </p:spTree>
  </p:cSld>
  <p:clrMapOvr>
    <a:masterClrMapping xmlns:a="http://schemas.openxmlformats.org/drawingml/2006/main"/>
  </p:clrMapOvr>
</p:sld>
</file>