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f7f1ce19ef42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936fc54b7d4feb"/>
  </p:sldMasterIdLst>
  <p:sldIdLst>
    <p:sldId xmlns:r="http://schemas.openxmlformats.org/officeDocument/2006/relationships" id="256" r:id="R28db808289524eb6"/>
    <p:sldId xmlns:r="http://schemas.openxmlformats.org/officeDocument/2006/relationships" id="257" r:id="R0def9067afa54731"/>
    <p:sldId xmlns:r="http://schemas.openxmlformats.org/officeDocument/2006/relationships" id="258" r:id="R93bca20e0f3b4360"/>
    <p:sldId xmlns:r="http://schemas.openxmlformats.org/officeDocument/2006/relationships" id="259" r:id="R32160c939eb84f79"/>
    <p:sldId xmlns:r="http://schemas.openxmlformats.org/officeDocument/2006/relationships" id="260" r:id="Rf23dede48152461a"/>
    <p:sldId xmlns:r="http://schemas.openxmlformats.org/officeDocument/2006/relationships" id="261" r:id="R364801444d6947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936fc54b7d4feb" /><Relationship Type="http://schemas.openxmlformats.org/officeDocument/2006/relationships/slide" Target="/ppt/slides/slide1.xml" Id="R28db808289524eb6" /><Relationship Type="http://schemas.openxmlformats.org/officeDocument/2006/relationships/slide" Target="/ppt/slides/slide2.xml" Id="R0def9067afa54731" /><Relationship Type="http://schemas.openxmlformats.org/officeDocument/2006/relationships/slide" Target="/ppt/slides/slide3.xml" Id="R93bca20e0f3b4360" /><Relationship Type="http://schemas.openxmlformats.org/officeDocument/2006/relationships/slide" Target="/ppt/slides/slide4.xml" Id="R32160c939eb84f79" /><Relationship Type="http://schemas.openxmlformats.org/officeDocument/2006/relationships/slide" Target="/ppt/slides/slide5.xml" Id="Rf23dede48152461a" /><Relationship Type="http://schemas.openxmlformats.org/officeDocument/2006/relationships/slide" Target="/ppt/slides/slide6.xml" Id="R364801444d6947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159e770f5847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6f2e03c8de4370" /><Relationship Type="http://schemas.openxmlformats.org/officeDocument/2006/relationships/theme" Target="/ppt/slideMasters/theme/theme1.xml" Id="R2a6fb8b7990f48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6f2e03c8de43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a3a318ddcc40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e90dc96e7a4e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07762f64704c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1de851839743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6f3f55c25f4b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6e40913eb946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SANDVIKSÅSEN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SANDVIKSÅSEN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SANDVIKSÅSEN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SANDVIKSÅSEN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SANDVIKSÅSEN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SANDVIKSÅSEN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Anthon Walles vei 19B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1337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926 034 634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SANDVIKSÅSEN AS</a:t>
            </a:r>
          </a:p>
        </p:txBody>
      </p:sp>
    </p:spTree>
  </p:cSld>
  <p:clrMapOvr>
    <a:masterClrMapping xmlns:a="http://schemas.openxmlformats.org/drawingml/2006/main"/>
  </p:clrMapOvr>
</p:sld>
</file>