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4a6175f65b41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8620c14a5444e3"/>
  </p:sldMasterIdLst>
  <p:sldIdLst>
    <p:sldId xmlns:r="http://schemas.openxmlformats.org/officeDocument/2006/relationships" id="256" r:id="Ree183e5001d64a8c"/>
    <p:sldId xmlns:r="http://schemas.openxmlformats.org/officeDocument/2006/relationships" id="257" r:id="R300a24f4cf864975"/>
    <p:sldId xmlns:r="http://schemas.openxmlformats.org/officeDocument/2006/relationships" id="258" r:id="Rcef69a7508874b10"/>
    <p:sldId xmlns:r="http://schemas.openxmlformats.org/officeDocument/2006/relationships" id="259" r:id="R88852bf6d7f940e8"/>
    <p:sldId xmlns:r="http://schemas.openxmlformats.org/officeDocument/2006/relationships" id="260" r:id="R25bdd211e7f34308"/>
    <p:sldId xmlns:r="http://schemas.openxmlformats.org/officeDocument/2006/relationships" id="261" r:id="R220f9c13028b4b91"/>
    <p:sldId xmlns:r="http://schemas.openxmlformats.org/officeDocument/2006/relationships" id="262" r:id="R679b141d4b0a4e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8620c14a5444e3" /><Relationship Type="http://schemas.openxmlformats.org/officeDocument/2006/relationships/slide" Target="/ppt/slides/slide1.xml" Id="Ree183e5001d64a8c" /><Relationship Type="http://schemas.openxmlformats.org/officeDocument/2006/relationships/slide" Target="/ppt/slides/slide2.xml" Id="R300a24f4cf864975" /><Relationship Type="http://schemas.openxmlformats.org/officeDocument/2006/relationships/slide" Target="/ppt/slides/slide3.xml" Id="Rcef69a7508874b10" /><Relationship Type="http://schemas.openxmlformats.org/officeDocument/2006/relationships/slide" Target="/ppt/slides/slide4.xml" Id="R88852bf6d7f940e8" /><Relationship Type="http://schemas.openxmlformats.org/officeDocument/2006/relationships/slide" Target="/ppt/slides/slide5.xml" Id="R25bdd211e7f34308" /><Relationship Type="http://schemas.openxmlformats.org/officeDocument/2006/relationships/slide" Target="/ppt/slides/slide6.xml" Id="R220f9c13028b4b91" /><Relationship Type="http://schemas.openxmlformats.org/officeDocument/2006/relationships/slide" Target="/ppt/slides/slide7.xml" Id="R679b141d4b0a4e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15c6ea101644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c69ebf34a4afb" /><Relationship Type="http://schemas.openxmlformats.org/officeDocument/2006/relationships/theme" Target="/ppt/slideMasters/theme/theme1.xml" Id="R9475481a23c444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6c69ebf34a4a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768df8f9845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88726ead6e49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5a0db8e354f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4b3a4d4fac42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dfcf18cac74f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4856414cb4ac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07f097e1b45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J. AUGUST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AUGUST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J. AUGUST INVEST AS ble etablert [år] og holder til i Stadlandet.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AUGUST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AUGUST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AUGUST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1 876 090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18 327 138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18 370 871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AUGUST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JETMUND AUGUST ERVIK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AUGUST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Ervikbygdvegen 202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6750 Stadlandet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926 032 887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J. AUGUST INVEST AS</a:t>
            </a:r>
          </a:p>
        </p:txBody>
      </p:sp>
    </p:spTree>
  </p:cSld>
  <p:clrMapOvr>
    <a:masterClrMapping xmlns:a="http://schemas.openxmlformats.org/drawingml/2006/main"/>
  </p:clrMapOvr>
</p:sld>
</file>