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6e9cb32c7343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df15fa32a0457f"/>
  </p:sldMasterIdLst>
  <p:sldIdLst>
    <p:sldId xmlns:r="http://schemas.openxmlformats.org/officeDocument/2006/relationships" id="256" r:id="Rf9f869d1841d4331"/>
    <p:sldId xmlns:r="http://schemas.openxmlformats.org/officeDocument/2006/relationships" id="257" r:id="Re101bf98f3c440a7"/>
    <p:sldId xmlns:r="http://schemas.openxmlformats.org/officeDocument/2006/relationships" id="258" r:id="R702a1480f7974c9a"/>
    <p:sldId xmlns:r="http://schemas.openxmlformats.org/officeDocument/2006/relationships" id="259" r:id="R8fc2ff82281b4844"/>
    <p:sldId xmlns:r="http://schemas.openxmlformats.org/officeDocument/2006/relationships" id="260" r:id="R228ed9f111a64067"/>
    <p:sldId xmlns:r="http://schemas.openxmlformats.org/officeDocument/2006/relationships" id="261" r:id="R5fd73dfc6d9b4737"/>
    <p:sldId xmlns:r="http://schemas.openxmlformats.org/officeDocument/2006/relationships" id="262" r:id="R2c04462e06f94c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df15fa32a0457f" /><Relationship Type="http://schemas.openxmlformats.org/officeDocument/2006/relationships/slide" Target="/ppt/slides/slide1.xml" Id="Rf9f869d1841d4331" /><Relationship Type="http://schemas.openxmlformats.org/officeDocument/2006/relationships/slide" Target="/ppt/slides/slide2.xml" Id="Re101bf98f3c440a7" /><Relationship Type="http://schemas.openxmlformats.org/officeDocument/2006/relationships/slide" Target="/ppt/slides/slide3.xml" Id="R702a1480f7974c9a" /><Relationship Type="http://schemas.openxmlformats.org/officeDocument/2006/relationships/slide" Target="/ppt/slides/slide4.xml" Id="R8fc2ff82281b4844" /><Relationship Type="http://schemas.openxmlformats.org/officeDocument/2006/relationships/slide" Target="/ppt/slides/slide5.xml" Id="R228ed9f111a64067" /><Relationship Type="http://schemas.openxmlformats.org/officeDocument/2006/relationships/slide" Target="/ppt/slides/slide6.xml" Id="R5fd73dfc6d9b4737" /><Relationship Type="http://schemas.openxmlformats.org/officeDocument/2006/relationships/slide" Target="/ppt/slides/slide7.xml" Id="R2c04462e06f94c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59e356ca4c40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31a7164fb41d0" /><Relationship Type="http://schemas.openxmlformats.org/officeDocument/2006/relationships/theme" Target="/ppt/slideMasters/theme/theme1.xml" Id="R587b0f27bc1d4f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a31a7164fb41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a7ac27b0945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5eab2fab747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42a8bace640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7c0fcaf5648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906461f294d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d146df46249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e2c34bd3146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ØYVIG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5 379 386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122 674 891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132 999 277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RUNE ØYHOVDEN  –  62,5 %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ELISE VIGELAND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 HARALD ØYHOVDEN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MARGRETE VIGELAND ØYHOVDEN-NORDBY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Ringgata 263A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2316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926 027 522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ØYVIG AS</a:t>
            </a:r>
          </a:p>
        </p:txBody>
      </p:sp>
    </p:spTree>
  </p:cSld>
  <p:clrMapOvr>
    <a:masterClrMapping xmlns:a="http://schemas.openxmlformats.org/drawingml/2006/main"/>
  </p:clrMapOvr>
</p:sld>
</file>