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9bd90977d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cf53b8378447e"/>
  </p:sldMasterIdLst>
  <p:sldIdLst>
    <p:sldId xmlns:r="http://schemas.openxmlformats.org/officeDocument/2006/relationships" id="256" r:id="R13717a847dd24d5c"/>
    <p:sldId xmlns:r="http://schemas.openxmlformats.org/officeDocument/2006/relationships" id="257" r:id="R0fc4ed4f69bf4b7f"/>
    <p:sldId xmlns:r="http://schemas.openxmlformats.org/officeDocument/2006/relationships" id="258" r:id="R3c0e473538664102"/>
    <p:sldId xmlns:r="http://schemas.openxmlformats.org/officeDocument/2006/relationships" id="259" r:id="R40ac19d7271f4e60"/>
    <p:sldId xmlns:r="http://schemas.openxmlformats.org/officeDocument/2006/relationships" id="260" r:id="Redb9111a012e4f5c"/>
    <p:sldId xmlns:r="http://schemas.openxmlformats.org/officeDocument/2006/relationships" id="261" r:id="R15edb7dcf8f4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cf53b8378447e" /><Relationship Type="http://schemas.openxmlformats.org/officeDocument/2006/relationships/slide" Target="/ppt/slides/slide1.xml" Id="R13717a847dd24d5c" /><Relationship Type="http://schemas.openxmlformats.org/officeDocument/2006/relationships/slide" Target="/ppt/slides/slide2.xml" Id="R0fc4ed4f69bf4b7f" /><Relationship Type="http://schemas.openxmlformats.org/officeDocument/2006/relationships/slide" Target="/ppt/slides/slide3.xml" Id="R3c0e473538664102" /><Relationship Type="http://schemas.openxmlformats.org/officeDocument/2006/relationships/slide" Target="/ppt/slides/slide4.xml" Id="R40ac19d7271f4e60" /><Relationship Type="http://schemas.openxmlformats.org/officeDocument/2006/relationships/slide" Target="/ppt/slides/slide5.xml" Id="Redb9111a012e4f5c" /><Relationship Type="http://schemas.openxmlformats.org/officeDocument/2006/relationships/slide" Target="/ppt/slides/slide6.xml" Id="R15edb7dcf8f4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62a4f9e42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79c52b224477" /><Relationship Type="http://schemas.openxmlformats.org/officeDocument/2006/relationships/theme" Target="/ppt/slideMasters/theme/theme1.xml" Id="Rc77e2f057a51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d79c52b22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35a50c26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0fa62e0c3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b1843ffc84b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9e73e5a65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911643de344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afa2067f0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Ringgata 263A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926 027 522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ØYVIG AS</a:t>
            </a:r>
          </a:p>
        </p:txBody>
      </p:sp>
    </p:spTree>
  </p:cSld>
  <p:clrMapOvr>
    <a:masterClrMapping xmlns:a="http://schemas.openxmlformats.org/drawingml/2006/main"/>
  </p:clrMapOvr>
</p:sld>
</file>