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f10f42fb71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74e704e134541"/>
  </p:sldMasterIdLst>
  <p:sldIdLst>
    <p:sldId xmlns:r="http://schemas.openxmlformats.org/officeDocument/2006/relationships" id="256" r:id="Rf2e04a8194564dc2"/>
    <p:sldId xmlns:r="http://schemas.openxmlformats.org/officeDocument/2006/relationships" id="257" r:id="R8831149ceef54a7e"/>
    <p:sldId xmlns:r="http://schemas.openxmlformats.org/officeDocument/2006/relationships" id="258" r:id="Rec6d36f4d6ec417d"/>
    <p:sldId xmlns:r="http://schemas.openxmlformats.org/officeDocument/2006/relationships" id="259" r:id="R8375d88917b8494a"/>
    <p:sldId xmlns:r="http://schemas.openxmlformats.org/officeDocument/2006/relationships" id="260" r:id="R9517744515294dc1"/>
    <p:sldId xmlns:r="http://schemas.openxmlformats.org/officeDocument/2006/relationships" id="261" r:id="Rdfca6800b0414bff"/>
    <p:sldId xmlns:r="http://schemas.openxmlformats.org/officeDocument/2006/relationships" id="262" r:id="Rc74d16b4f1ad4c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74e704e134541" /><Relationship Type="http://schemas.openxmlformats.org/officeDocument/2006/relationships/slide" Target="/ppt/slides/slide1.xml" Id="Rf2e04a8194564dc2" /><Relationship Type="http://schemas.openxmlformats.org/officeDocument/2006/relationships/slide" Target="/ppt/slides/slide2.xml" Id="R8831149ceef54a7e" /><Relationship Type="http://schemas.openxmlformats.org/officeDocument/2006/relationships/slide" Target="/ppt/slides/slide3.xml" Id="Rec6d36f4d6ec417d" /><Relationship Type="http://schemas.openxmlformats.org/officeDocument/2006/relationships/slide" Target="/ppt/slides/slide4.xml" Id="R8375d88917b8494a" /><Relationship Type="http://schemas.openxmlformats.org/officeDocument/2006/relationships/slide" Target="/ppt/slides/slide5.xml" Id="R9517744515294dc1" /><Relationship Type="http://schemas.openxmlformats.org/officeDocument/2006/relationships/slide" Target="/ppt/slides/slide6.xml" Id="Rdfca6800b0414bff" /><Relationship Type="http://schemas.openxmlformats.org/officeDocument/2006/relationships/slide" Target="/ppt/slides/slide7.xml" Id="Rc74d16b4f1ad4c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e6ba32a6e4f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1039f03b34428" /><Relationship Type="http://schemas.openxmlformats.org/officeDocument/2006/relationships/theme" Target="/ppt/slideMasters/theme/theme1.xml" Id="R1db324929d0c4c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81039f03b344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211e59546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1ceeb00b348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a3203fa72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bb43f58e14c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fc5c58d50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e13e5aa96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7cb7f985848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KILSHOLMEN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KILSHOLMEN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13 935 673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147 414 225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ØYHOVDEN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 Wedels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