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7044b3be0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a19384003435f"/>
  </p:sldMasterIdLst>
  <p:sldIdLst>
    <p:sldId xmlns:r="http://schemas.openxmlformats.org/officeDocument/2006/relationships" id="256" r:id="Rb4008646ecc74cda"/>
    <p:sldId xmlns:r="http://schemas.openxmlformats.org/officeDocument/2006/relationships" id="257" r:id="R1ae2978754b34dc3"/>
    <p:sldId xmlns:r="http://schemas.openxmlformats.org/officeDocument/2006/relationships" id="258" r:id="R0851aff4828b419f"/>
    <p:sldId xmlns:r="http://schemas.openxmlformats.org/officeDocument/2006/relationships" id="259" r:id="R4cb67954b1894d15"/>
    <p:sldId xmlns:r="http://schemas.openxmlformats.org/officeDocument/2006/relationships" id="260" r:id="R3d34f93e8b1c40c4"/>
    <p:sldId xmlns:r="http://schemas.openxmlformats.org/officeDocument/2006/relationships" id="261" r:id="R434fa05a231f4fc5"/>
    <p:sldId xmlns:r="http://schemas.openxmlformats.org/officeDocument/2006/relationships" id="262" r:id="R36cb929869df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a19384003435f" /><Relationship Type="http://schemas.openxmlformats.org/officeDocument/2006/relationships/slide" Target="/ppt/slides/slide1.xml" Id="Rb4008646ecc74cda" /><Relationship Type="http://schemas.openxmlformats.org/officeDocument/2006/relationships/slide" Target="/ppt/slides/slide2.xml" Id="R1ae2978754b34dc3" /><Relationship Type="http://schemas.openxmlformats.org/officeDocument/2006/relationships/slide" Target="/ppt/slides/slide3.xml" Id="R0851aff4828b419f" /><Relationship Type="http://schemas.openxmlformats.org/officeDocument/2006/relationships/slide" Target="/ppt/slides/slide4.xml" Id="R4cb67954b1894d15" /><Relationship Type="http://schemas.openxmlformats.org/officeDocument/2006/relationships/slide" Target="/ppt/slides/slide5.xml" Id="R3d34f93e8b1c40c4" /><Relationship Type="http://schemas.openxmlformats.org/officeDocument/2006/relationships/slide" Target="/ppt/slides/slide6.xml" Id="R434fa05a231f4fc5" /><Relationship Type="http://schemas.openxmlformats.org/officeDocument/2006/relationships/slide" Target="/ppt/slides/slide7.xml" Id="R36cb929869df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5721ebbd5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fffdd721475e" /><Relationship Type="http://schemas.openxmlformats.org/officeDocument/2006/relationships/theme" Target="/ppt/slideMasters/theme/theme1.xml" Id="R113b6879b3a8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7fffdd721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f1ccbe96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4ee3abf9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c41fde46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9db5c134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41a63e2c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30d87463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67edfe25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