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014e425ad2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08b82ccc4c4027"/>
  </p:sldMasterIdLst>
  <p:sldIdLst>
    <p:sldId xmlns:r="http://schemas.openxmlformats.org/officeDocument/2006/relationships" id="256" r:id="Ra6347229c7334520"/>
    <p:sldId xmlns:r="http://schemas.openxmlformats.org/officeDocument/2006/relationships" id="257" r:id="Reb3bd5d1580d455e"/>
    <p:sldId xmlns:r="http://schemas.openxmlformats.org/officeDocument/2006/relationships" id="258" r:id="Rea041fac177d450d"/>
    <p:sldId xmlns:r="http://schemas.openxmlformats.org/officeDocument/2006/relationships" id="259" r:id="R0940fbbdb13c4ed6"/>
    <p:sldId xmlns:r="http://schemas.openxmlformats.org/officeDocument/2006/relationships" id="260" r:id="R45aaa5cd9ca54807"/>
    <p:sldId xmlns:r="http://schemas.openxmlformats.org/officeDocument/2006/relationships" id="261" r:id="R24f6b976b301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8b82ccc4c4027" /><Relationship Type="http://schemas.openxmlformats.org/officeDocument/2006/relationships/slide" Target="/ppt/slides/slide1.xml" Id="Ra6347229c7334520" /><Relationship Type="http://schemas.openxmlformats.org/officeDocument/2006/relationships/slide" Target="/ppt/slides/slide2.xml" Id="Reb3bd5d1580d455e" /><Relationship Type="http://schemas.openxmlformats.org/officeDocument/2006/relationships/slide" Target="/ppt/slides/slide3.xml" Id="Rea041fac177d450d" /><Relationship Type="http://schemas.openxmlformats.org/officeDocument/2006/relationships/slide" Target="/ppt/slides/slide4.xml" Id="R0940fbbdb13c4ed6" /><Relationship Type="http://schemas.openxmlformats.org/officeDocument/2006/relationships/slide" Target="/ppt/slides/slide5.xml" Id="R45aaa5cd9ca54807" /><Relationship Type="http://schemas.openxmlformats.org/officeDocument/2006/relationships/slide" Target="/ppt/slides/slide6.xml" Id="R24f6b976b301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7dd5c97fe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226ac63924f6d" /><Relationship Type="http://schemas.openxmlformats.org/officeDocument/2006/relationships/theme" Target="/ppt/slideMasters/theme/theme1.xml" Id="R931738852283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e226ac63924f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5d3b1b15d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d505ffa96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3d844ac6645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fa3ac0dbe4e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34eb3681140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320fae02e4e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IØYNA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Tromsøgata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926 027 506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