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096b08a0dbf40e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31dfe78f2f4c97"/>
  </p:sldMasterIdLst>
  <p:sldIdLst>
    <p:sldId xmlns:r="http://schemas.openxmlformats.org/officeDocument/2006/relationships" id="256" r:id="R27b6fcfa749541d0"/>
    <p:sldId xmlns:r="http://schemas.openxmlformats.org/officeDocument/2006/relationships" id="257" r:id="R7b6e06d9081b4130"/>
    <p:sldId xmlns:r="http://schemas.openxmlformats.org/officeDocument/2006/relationships" id="258" r:id="R66b2472dac004354"/>
    <p:sldId xmlns:r="http://schemas.openxmlformats.org/officeDocument/2006/relationships" id="259" r:id="Re3b6a9d2dbd04a11"/>
    <p:sldId xmlns:r="http://schemas.openxmlformats.org/officeDocument/2006/relationships" id="260" r:id="Rcb22810a30ec43f9"/>
    <p:sldId xmlns:r="http://schemas.openxmlformats.org/officeDocument/2006/relationships" id="261" r:id="Reebf910ad8504091"/>
    <p:sldId xmlns:r="http://schemas.openxmlformats.org/officeDocument/2006/relationships" id="262" r:id="R44c054b00be74e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1dfe78f2f4c97" /><Relationship Type="http://schemas.openxmlformats.org/officeDocument/2006/relationships/slide" Target="/ppt/slides/slide1.xml" Id="R27b6fcfa749541d0" /><Relationship Type="http://schemas.openxmlformats.org/officeDocument/2006/relationships/slide" Target="/ppt/slides/slide2.xml" Id="R7b6e06d9081b4130" /><Relationship Type="http://schemas.openxmlformats.org/officeDocument/2006/relationships/slide" Target="/ppt/slides/slide3.xml" Id="R66b2472dac004354" /><Relationship Type="http://schemas.openxmlformats.org/officeDocument/2006/relationships/slide" Target="/ppt/slides/slide4.xml" Id="Re3b6a9d2dbd04a11" /><Relationship Type="http://schemas.openxmlformats.org/officeDocument/2006/relationships/slide" Target="/ppt/slides/slide5.xml" Id="Rcb22810a30ec43f9" /><Relationship Type="http://schemas.openxmlformats.org/officeDocument/2006/relationships/slide" Target="/ppt/slides/slide6.xml" Id="Reebf910ad8504091" /><Relationship Type="http://schemas.openxmlformats.org/officeDocument/2006/relationships/slide" Target="/ppt/slides/slide7.xml" Id="R44c054b00be74e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c556dc04f349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70552e0d6f4e30" /><Relationship Type="http://schemas.openxmlformats.org/officeDocument/2006/relationships/theme" Target="/ppt/slideMasters/theme/theme1.xml" Id="R8ca05e33de3049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70552e0d6f4e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1fc454e524e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6e930516ff499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f539c8ca044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38d4034a848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105eed0764d8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0b9d6902a410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c8476cb104b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RSF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RSF HOLDING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4 080 002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5 140 791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ASLE HELGE MIDTBØ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JOACIM GJERDE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KURT KORNELIUSSEN ASK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RSF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926 018 949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RSF HOLDING AS</a:t>
            </a:r>
          </a:p>
        </p:txBody>
      </p:sp>
    </p:spTree>
  </p:cSld>
  <p:clrMapOvr>
    <a:masterClrMapping xmlns:a="http://schemas.openxmlformats.org/drawingml/2006/main"/>
  </p:clrMapOvr>
</p:sld>
</file>