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09a7cdf8ec41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beb7f54e9f46b7"/>
  </p:sldMasterIdLst>
  <p:sldIdLst>
    <p:sldId xmlns:r="http://schemas.openxmlformats.org/officeDocument/2006/relationships" id="256" r:id="Rac4857f1258a4697"/>
    <p:sldId xmlns:r="http://schemas.openxmlformats.org/officeDocument/2006/relationships" id="257" r:id="R1649b5d58ca5401a"/>
    <p:sldId xmlns:r="http://schemas.openxmlformats.org/officeDocument/2006/relationships" id="258" r:id="Rae9b383a47824bd1"/>
    <p:sldId xmlns:r="http://schemas.openxmlformats.org/officeDocument/2006/relationships" id="259" r:id="R4d2315428f484d09"/>
    <p:sldId xmlns:r="http://schemas.openxmlformats.org/officeDocument/2006/relationships" id="260" r:id="R532a282a729140eb"/>
    <p:sldId xmlns:r="http://schemas.openxmlformats.org/officeDocument/2006/relationships" id="261" r:id="R4d6e66fc43c74b6f"/>
    <p:sldId xmlns:r="http://schemas.openxmlformats.org/officeDocument/2006/relationships" id="262" r:id="Rcd4742cdcf8549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beb7f54e9f46b7" /><Relationship Type="http://schemas.openxmlformats.org/officeDocument/2006/relationships/slide" Target="/ppt/slides/slide1.xml" Id="Rac4857f1258a4697" /><Relationship Type="http://schemas.openxmlformats.org/officeDocument/2006/relationships/slide" Target="/ppt/slides/slide2.xml" Id="R1649b5d58ca5401a" /><Relationship Type="http://schemas.openxmlformats.org/officeDocument/2006/relationships/slide" Target="/ppt/slides/slide3.xml" Id="Rae9b383a47824bd1" /><Relationship Type="http://schemas.openxmlformats.org/officeDocument/2006/relationships/slide" Target="/ppt/slides/slide4.xml" Id="R4d2315428f484d09" /><Relationship Type="http://schemas.openxmlformats.org/officeDocument/2006/relationships/slide" Target="/ppt/slides/slide5.xml" Id="R532a282a729140eb" /><Relationship Type="http://schemas.openxmlformats.org/officeDocument/2006/relationships/slide" Target="/ppt/slides/slide6.xml" Id="R4d6e66fc43c74b6f" /><Relationship Type="http://schemas.openxmlformats.org/officeDocument/2006/relationships/slide" Target="/ppt/slides/slide7.xml" Id="Rcd4742cdcf8549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86df19ebc844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8864b01ad440a" /><Relationship Type="http://schemas.openxmlformats.org/officeDocument/2006/relationships/theme" Target="/ppt/slideMasters/theme/theme1.xml" Id="R41eb79cae25842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d8864b01ad44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5ea61bae04a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94e3561f54f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23ff418d048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d1ce1c2ad4f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fbd3db86c43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bc7b70fd140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f17ee7bfa41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LIGONJA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LIGONJA HOLDING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289 240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LIGONJA DEMIR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Demir Ligonja, Sven Morens veg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926 015 508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