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49e89173e74b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5391e59a34028"/>
  </p:sldMasterIdLst>
  <p:sldIdLst>
    <p:sldId xmlns:r="http://schemas.openxmlformats.org/officeDocument/2006/relationships" id="256" r:id="R1823148982cd45a5"/>
    <p:sldId xmlns:r="http://schemas.openxmlformats.org/officeDocument/2006/relationships" id="257" r:id="R563c5190b2bf490d"/>
    <p:sldId xmlns:r="http://schemas.openxmlformats.org/officeDocument/2006/relationships" id="258" r:id="Rb3e8e5e9cbfe4450"/>
    <p:sldId xmlns:r="http://schemas.openxmlformats.org/officeDocument/2006/relationships" id="259" r:id="R0cf4e2521b6a44e2"/>
    <p:sldId xmlns:r="http://schemas.openxmlformats.org/officeDocument/2006/relationships" id="260" r:id="R6fb08fad51754bbc"/>
    <p:sldId xmlns:r="http://schemas.openxmlformats.org/officeDocument/2006/relationships" id="261" r:id="R1240565f840d4b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5391e59a34028" /><Relationship Type="http://schemas.openxmlformats.org/officeDocument/2006/relationships/slide" Target="/ppt/slides/slide1.xml" Id="R1823148982cd45a5" /><Relationship Type="http://schemas.openxmlformats.org/officeDocument/2006/relationships/slide" Target="/ppt/slides/slide2.xml" Id="R563c5190b2bf490d" /><Relationship Type="http://schemas.openxmlformats.org/officeDocument/2006/relationships/slide" Target="/ppt/slides/slide3.xml" Id="Rb3e8e5e9cbfe4450" /><Relationship Type="http://schemas.openxmlformats.org/officeDocument/2006/relationships/slide" Target="/ppt/slides/slide4.xml" Id="R0cf4e2521b6a44e2" /><Relationship Type="http://schemas.openxmlformats.org/officeDocument/2006/relationships/slide" Target="/ppt/slides/slide5.xml" Id="R6fb08fad51754bbc" /><Relationship Type="http://schemas.openxmlformats.org/officeDocument/2006/relationships/slide" Target="/ppt/slides/slide6.xml" Id="R1240565f840d4b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0e68a807134f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8e7513f1834465" /><Relationship Type="http://schemas.openxmlformats.org/officeDocument/2006/relationships/theme" Target="/ppt/slideMasters/theme/theme1.xml" Id="R54e5ac53943043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8e7513f18344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6168ac32c46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9697e0fb8f4d9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d8254cf3443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7697f01d4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04c3d9b9544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570011100046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LIGONJA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Demir Ligonja, Sven Morens veg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926 015 508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LIGONJA HOLDING AS</a:t>
            </a:r>
          </a:p>
        </p:txBody>
      </p:sp>
    </p:spTree>
  </p:cSld>
  <p:clrMapOvr>
    <a:masterClrMapping xmlns:a="http://schemas.openxmlformats.org/drawingml/2006/main"/>
  </p:clrMapOvr>
</p:sld>
</file>