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da0ed7303b49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c841991b5b4333"/>
  </p:sldMasterIdLst>
  <p:sldIdLst>
    <p:sldId xmlns:r="http://schemas.openxmlformats.org/officeDocument/2006/relationships" id="256" r:id="R2cfd636ebdcf4acc"/>
    <p:sldId xmlns:r="http://schemas.openxmlformats.org/officeDocument/2006/relationships" id="257" r:id="Rcd736ef08444415c"/>
    <p:sldId xmlns:r="http://schemas.openxmlformats.org/officeDocument/2006/relationships" id="258" r:id="R46c63b13d3f54a81"/>
    <p:sldId xmlns:r="http://schemas.openxmlformats.org/officeDocument/2006/relationships" id="259" r:id="Rc7ae3b6386954baa"/>
    <p:sldId xmlns:r="http://schemas.openxmlformats.org/officeDocument/2006/relationships" id="260" r:id="Rfcb87b6c7b654b76"/>
    <p:sldId xmlns:r="http://schemas.openxmlformats.org/officeDocument/2006/relationships" id="261" r:id="R66d8af672ba44287"/>
    <p:sldId xmlns:r="http://schemas.openxmlformats.org/officeDocument/2006/relationships" id="262" r:id="Rc60a77c93fb842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841991b5b4333" /><Relationship Type="http://schemas.openxmlformats.org/officeDocument/2006/relationships/slide" Target="/ppt/slides/slide1.xml" Id="R2cfd636ebdcf4acc" /><Relationship Type="http://schemas.openxmlformats.org/officeDocument/2006/relationships/slide" Target="/ppt/slides/slide2.xml" Id="Rcd736ef08444415c" /><Relationship Type="http://schemas.openxmlformats.org/officeDocument/2006/relationships/slide" Target="/ppt/slides/slide3.xml" Id="R46c63b13d3f54a81" /><Relationship Type="http://schemas.openxmlformats.org/officeDocument/2006/relationships/slide" Target="/ppt/slides/slide4.xml" Id="Rc7ae3b6386954baa" /><Relationship Type="http://schemas.openxmlformats.org/officeDocument/2006/relationships/slide" Target="/ppt/slides/slide5.xml" Id="Rfcb87b6c7b654b76" /><Relationship Type="http://schemas.openxmlformats.org/officeDocument/2006/relationships/slide" Target="/ppt/slides/slide6.xml" Id="R66d8af672ba44287" /><Relationship Type="http://schemas.openxmlformats.org/officeDocument/2006/relationships/slide" Target="/ppt/slides/slide7.xml" Id="Rc60a77c93fb842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36cec1bbd349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778a131b54752" /><Relationship Type="http://schemas.openxmlformats.org/officeDocument/2006/relationships/theme" Target="/ppt/slideMasters/theme/theme1.xml" Id="R799c088c41d845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f778a131b547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7ff396ea348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102e01e9d4d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7fa7b768b43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8342ea5394d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319bb3aed4d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84c343fc043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6be3c135241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K.H.E.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K.H.E. INVEST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1 322 361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19 943 476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20 214 346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HUGO 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Ervikbygdvegen 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925 995 975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