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804289b3874c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cc33c10b4e4caf"/>
  </p:sldMasterIdLst>
  <p:sldIdLst>
    <p:sldId xmlns:r="http://schemas.openxmlformats.org/officeDocument/2006/relationships" id="256" r:id="Ra0ef195310cf44da"/>
    <p:sldId xmlns:r="http://schemas.openxmlformats.org/officeDocument/2006/relationships" id="257" r:id="R34564ffe22b24c1f"/>
    <p:sldId xmlns:r="http://schemas.openxmlformats.org/officeDocument/2006/relationships" id="258" r:id="Re6c72841b4664fdc"/>
    <p:sldId xmlns:r="http://schemas.openxmlformats.org/officeDocument/2006/relationships" id="259" r:id="Rfc1f2aa196fb4cd3"/>
    <p:sldId xmlns:r="http://schemas.openxmlformats.org/officeDocument/2006/relationships" id="260" r:id="R09328027231a4604"/>
    <p:sldId xmlns:r="http://schemas.openxmlformats.org/officeDocument/2006/relationships" id="261" r:id="Rbd785f07047749c6"/>
    <p:sldId xmlns:r="http://schemas.openxmlformats.org/officeDocument/2006/relationships" id="262" r:id="R7d6db03113f749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cc33c10b4e4caf" /><Relationship Type="http://schemas.openxmlformats.org/officeDocument/2006/relationships/slide" Target="/ppt/slides/slide1.xml" Id="Ra0ef195310cf44da" /><Relationship Type="http://schemas.openxmlformats.org/officeDocument/2006/relationships/slide" Target="/ppt/slides/slide2.xml" Id="R34564ffe22b24c1f" /><Relationship Type="http://schemas.openxmlformats.org/officeDocument/2006/relationships/slide" Target="/ppt/slides/slide3.xml" Id="Re6c72841b4664fdc" /><Relationship Type="http://schemas.openxmlformats.org/officeDocument/2006/relationships/slide" Target="/ppt/slides/slide4.xml" Id="Rfc1f2aa196fb4cd3" /><Relationship Type="http://schemas.openxmlformats.org/officeDocument/2006/relationships/slide" Target="/ppt/slides/slide5.xml" Id="R09328027231a4604" /><Relationship Type="http://schemas.openxmlformats.org/officeDocument/2006/relationships/slide" Target="/ppt/slides/slide6.xml" Id="Rbd785f07047749c6" /><Relationship Type="http://schemas.openxmlformats.org/officeDocument/2006/relationships/slide" Target="/ppt/slides/slide7.xml" Id="R7d6db03113f749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50e36dd70544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0377791dc8425e" /><Relationship Type="http://schemas.openxmlformats.org/officeDocument/2006/relationships/theme" Target="/ppt/slideMasters/theme/theme1.xml" Id="Ra8a164e296e644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0377791dc842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c38dbde4fa44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3891eff6741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8941a72f8a43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cc745b76fc4f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221ff1e8ea41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991fe6b5949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b51d363a9d43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FEGN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FEGN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FEGN AS ble etablert [år] og holder til i Krokkleiva.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FEGN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FEGN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FEGN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814 838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220 052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1 284 344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5 294 090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5 519 041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FEGN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DREVSJØMOEN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FEGN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Åsaveien 213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3531 Krokkleiva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925 995 665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FEGN AS</a:t>
            </a:r>
          </a:p>
        </p:txBody>
      </p:sp>
    </p:spTree>
  </p:cSld>
  <p:clrMapOvr>
    <a:masterClrMapping xmlns:a="http://schemas.openxmlformats.org/drawingml/2006/main"/>
  </p:clrMapOvr>
</p:sld>
</file>