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0402eacf1a46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11403176e24506"/>
  </p:sldMasterIdLst>
  <p:sldIdLst>
    <p:sldId xmlns:r="http://schemas.openxmlformats.org/officeDocument/2006/relationships" id="256" r:id="R8b85f7381a9040ac"/>
    <p:sldId xmlns:r="http://schemas.openxmlformats.org/officeDocument/2006/relationships" id="257" r:id="Rca97f75a3b3a4eb9"/>
    <p:sldId xmlns:r="http://schemas.openxmlformats.org/officeDocument/2006/relationships" id="258" r:id="Rba14f38c004c4f61"/>
    <p:sldId xmlns:r="http://schemas.openxmlformats.org/officeDocument/2006/relationships" id="259" r:id="R2ac60213b1cf4273"/>
    <p:sldId xmlns:r="http://schemas.openxmlformats.org/officeDocument/2006/relationships" id="260" r:id="Ree287ff7b3044c5b"/>
    <p:sldId xmlns:r="http://schemas.openxmlformats.org/officeDocument/2006/relationships" id="261" r:id="Ra7eaf57ee3e64d73"/>
    <p:sldId xmlns:r="http://schemas.openxmlformats.org/officeDocument/2006/relationships" id="262" r:id="Rc57cf05ffe094d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1403176e24506" /><Relationship Type="http://schemas.openxmlformats.org/officeDocument/2006/relationships/slide" Target="/ppt/slides/slide1.xml" Id="R8b85f7381a9040ac" /><Relationship Type="http://schemas.openxmlformats.org/officeDocument/2006/relationships/slide" Target="/ppt/slides/slide2.xml" Id="Rca97f75a3b3a4eb9" /><Relationship Type="http://schemas.openxmlformats.org/officeDocument/2006/relationships/slide" Target="/ppt/slides/slide3.xml" Id="Rba14f38c004c4f61" /><Relationship Type="http://schemas.openxmlformats.org/officeDocument/2006/relationships/slide" Target="/ppt/slides/slide4.xml" Id="R2ac60213b1cf4273" /><Relationship Type="http://schemas.openxmlformats.org/officeDocument/2006/relationships/slide" Target="/ppt/slides/slide5.xml" Id="Ree287ff7b3044c5b" /><Relationship Type="http://schemas.openxmlformats.org/officeDocument/2006/relationships/slide" Target="/ppt/slides/slide6.xml" Id="Ra7eaf57ee3e64d73" /><Relationship Type="http://schemas.openxmlformats.org/officeDocument/2006/relationships/slide" Target="/ppt/slides/slide7.xml" Id="Rc57cf05ffe094d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721f337e6a45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c9beb5b8e42b5" /><Relationship Type="http://schemas.openxmlformats.org/officeDocument/2006/relationships/theme" Target="/ppt/slideMasters/theme/theme1.xml" Id="R412ea0b43c5243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8c9beb5b8e42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54a3e4fa94c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463c883984b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ab27f09694f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0d94ce8e74a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4608d18a34c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bf37f2fe84e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960eb354144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JÆREGG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741 716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2 516 231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20 904 574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22 101 179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MAGNOR WIIG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196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925 994 537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