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230be430f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e1021035940a6"/>
  </p:sldMasterIdLst>
  <p:sldIdLst>
    <p:sldId xmlns:r="http://schemas.openxmlformats.org/officeDocument/2006/relationships" id="256" r:id="Ra50c994c6e064a11"/>
    <p:sldId xmlns:r="http://schemas.openxmlformats.org/officeDocument/2006/relationships" id="257" r:id="R673e05751208439c"/>
    <p:sldId xmlns:r="http://schemas.openxmlformats.org/officeDocument/2006/relationships" id="258" r:id="Rbebe0237e63d45d7"/>
    <p:sldId xmlns:r="http://schemas.openxmlformats.org/officeDocument/2006/relationships" id="259" r:id="R0b09ef6b47104f00"/>
    <p:sldId xmlns:r="http://schemas.openxmlformats.org/officeDocument/2006/relationships" id="260" r:id="Rb1a40c8311a34d61"/>
    <p:sldId xmlns:r="http://schemas.openxmlformats.org/officeDocument/2006/relationships" id="261" r:id="R7e9ae2716575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e1021035940a6" /><Relationship Type="http://schemas.openxmlformats.org/officeDocument/2006/relationships/slide" Target="/ppt/slides/slide1.xml" Id="Ra50c994c6e064a11" /><Relationship Type="http://schemas.openxmlformats.org/officeDocument/2006/relationships/slide" Target="/ppt/slides/slide2.xml" Id="R673e05751208439c" /><Relationship Type="http://schemas.openxmlformats.org/officeDocument/2006/relationships/slide" Target="/ppt/slides/slide3.xml" Id="Rbebe0237e63d45d7" /><Relationship Type="http://schemas.openxmlformats.org/officeDocument/2006/relationships/slide" Target="/ppt/slides/slide4.xml" Id="R0b09ef6b47104f00" /><Relationship Type="http://schemas.openxmlformats.org/officeDocument/2006/relationships/slide" Target="/ppt/slides/slide5.xml" Id="Rb1a40c8311a34d61" /><Relationship Type="http://schemas.openxmlformats.org/officeDocument/2006/relationships/slide" Target="/ppt/slides/slide6.xml" Id="R7e9ae2716575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67942be11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98f243cd4bfd" /><Relationship Type="http://schemas.openxmlformats.org/officeDocument/2006/relationships/theme" Target="/ppt/slideMasters/theme/theme1.xml" Id="R0ecf83bd5907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498f243cd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58ecdf9d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249d137a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80200d5dd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9bb68fde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ed996ce4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9d3bc4215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