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775fd864634d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719e556b2a4468"/>
  </p:sldMasterIdLst>
  <p:sldIdLst>
    <p:sldId xmlns:r="http://schemas.openxmlformats.org/officeDocument/2006/relationships" id="256" r:id="R50147a7df17e41c1"/>
    <p:sldId xmlns:r="http://schemas.openxmlformats.org/officeDocument/2006/relationships" id="257" r:id="R5c59dcc84bfc4da5"/>
    <p:sldId xmlns:r="http://schemas.openxmlformats.org/officeDocument/2006/relationships" id="258" r:id="R4b384fea894f405f"/>
    <p:sldId xmlns:r="http://schemas.openxmlformats.org/officeDocument/2006/relationships" id="259" r:id="R39d4ed78a2224ec4"/>
    <p:sldId xmlns:r="http://schemas.openxmlformats.org/officeDocument/2006/relationships" id="260" r:id="Rb768d5f985e9443c"/>
    <p:sldId xmlns:r="http://schemas.openxmlformats.org/officeDocument/2006/relationships" id="261" r:id="Rf687faf8edc44e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719e556b2a4468" /><Relationship Type="http://schemas.openxmlformats.org/officeDocument/2006/relationships/slide" Target="/ppt/slides/slide1.xml" Id="R50147a7df17e41c1" /><Relationship Type="http://schemas.openxmlformats.org/officeDocument/2006/relationships/slide" Target="/ppt/slides/slide2.xml" Id="R5c59dcc84bfc4da5" /><Relationship Type="http://schemas.openxmlformats.org/officeDocument/2006/relationships/slide" Target="/ppt/slides/slide3.xml" Id="R4b384fea894f405f" /><Relationship Type="http://schemas.openxmlformats.org/officeDocument/2006/relationships/slide" Target="/ppt/slides/slide4.xml" Id="R39d4ed78a2224ec4" /><Relationship Type="http://schemas.openxmlformats.org/officeDocument/2006/relationships/slide" Target="/ppt/slides/slide5.xml" Id="Rb768d5f985e9443c" /><Relationship Type="http://schemas.openxmlformats.org/officeDocument/2006/relationships/slide" Target="/ppt/slides/slide6.xml" Id="Rf687faf8edc44e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77da7ec85d46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415367d0c48d6" /><Relationship Type="http://schemas.openxmlformats.org/officeDocument/2006/relationships/theme" Target="/ppt/slideMasters/theme/theme1.xml" Id="R4c53596118704f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b415367d0c48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6216bf6894d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4cfecaf6246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ca8aa895c4d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cdf07da6243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924ea53db41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f5b4b02044c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BF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Elin Helene Fjellberg, Veritasveien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925 993 042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