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c5882cae4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d669ce5594e96"/>
  </p:sldMasterIdLst>
  <p:sldIdLst>
    <p:sldId xmlns:r="http://schemas.openxmlformats.org/officeDocument/2006/relationships" id="256" r:id="Rac86f4bfdf4e414b"/>
    <p:sldId xmlns:r="http://schemas.openxmlformats.org/officeDocument/2006/relationships" id="257" r:id="Rfab9f3da45394fe0"/>
    <p:sldId xmlns:r="http://schemas.openxmlformats.org/officeDocument/2006/relationships" id="258" r:id="R63be4099a3734266"/>
    <p:sldId xmlns:r="http://schemas.openxmlformats.org/officeDocument/2006/relationships" id="259" r:id="Rc2447dbac16448e1"/>
    <p:sldId xmlns:r="http://schemas.openxmlformats.org/officeDocument/2006/relationships" id="260" r:id="R55d335a5825c43a1"/>
    <p:sldId xmlns:r="http://schemas.openxmlformats.org/officeDocument/2006/relationships" id="261" r:id="Rabf0e9fefc7b4007"/>
    <p:sldId xmlns:r="http://schemas.openxmlformats.org/officeDocument/2006/relationships" id="262" r:id="R7ea26c4f2b7f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d669ce5594e96" /><Relationship Type="http://schemas.openxmlformats.org/officeDocument/2006/relationships/slide" Target="/ppt/slides/slide1.xml" Id="Rac86f4bfdf4e414b" /><Relationship Type="http://schemas.openxmlformats.org/officeDocument/2006/relationships/slide" Target="/ppt/slides/slide2.xml" Id="Rfab9f3da45394fe0" /><Relationship Type="http://schemas.openxmlformats.org/officeDocument/2006/relationships/slide" Target="/ppt/slides/slide3.xml" Id="R63be4099a3734266" /><Relationship Type="http://schemas.openxmlformats.org/officeDocument/2006/relationships/slide" Target="/ppt/slides/slide4.xml" Id="Rc2447dbac16448e1" /><Relationship Type="http://schemas.openxmlformats.org/officeDocument/2006/relationships/slide" Target="/ppt/slides/slide5.xml" Id="R55d335a5825c43a1" /><Relationship Type="http://schemas.openxmlformats.org/officeDocument/2006/relationships/slide" Target="/ppt/slides/slide6.xml" Id="Rabf0e9fefc7b4007" /><Relationship Type="http://schemas.openxmlformats.org/officeDocument/2006/relationships/slide" Target="/ppt/slides/slide7.xml" Id="R7ea26c4f2b7f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7fb8a26a1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8a4512d84197" /><Relationship Type="http://schemas.openxmlformats.org/officeDocument/2006/relationships/theme" Target="/ppt/slideMasters/theme/theme1.xml" Id="R6bc588c538bd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08a4512d8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6347464e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76e33158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2c110202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03b8b69f8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2576584b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df9918e1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a2084b69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