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9bf5e524b341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1eab3af93d436e"/>
  </p:sldMasterIdLst>
  <p:sldIdLst>
    <p:sldId xmlns:r="http://schemas.openxmlformats.org/officeDocument/2006/relationships" id="256" r:id="R54fce88ee6224b9f"/>
    <p:sldId xmlns:r="http://schemas.openxmlformats.org/officeDocument/2006/relationships" id="257" r:id="R02e8ca6359d9439a"/>
    <p:sldId xmlns:r="http://schemas.openxmlformats.org/officeDocument/2006/relationships" id="258" r:id="Rc0b419053c5749a7"/>
    <p:sldId xmlns:r="http://schemas.openxmlformats.org/officeDocument/2006/relationships" id="259" r:id="R88b9ce08731144e3"/>
    <p:sldId xmlns:r="http://schemas.openxmlformats.org/officeDocument/2006/relationships" id="260" r:id="R5e00a6b1967a440b"/>
    <p:sldId xmlns:r="http://schemas.openxmlformats.org/officeDocument/2006/relationships" id="261" r:id="R248aace5e79040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1eab3af93d436e" /><Relationship Type="http://schemas.openxmlformats.org/officeDocument/2006/relationships/slide" Target="/ppt/slides/slide1.xml" Id="R54fce88ee6224b9f" /><Relationship Type="http://schemas.openxmlformats.org/officeDocument/2006/relationships/slide" Target="/ppt/slides/slide2.xml" Id="R02e8ca6359d9439a" /><Relationship Type="http://schemas.openxmlformats.org/officeDocument/2006/relationships/slide" Target="/ppt/slides/slide3.xml" Id="Rc0b419053c5749a7" /><Relationship Type="http://schemas.openxmlformats.org/officeDocument/2006/relationships/slide" Target="/ppt/slides/slide4.xml" Id="R88b9ce08731144e3" /><Relationship Type="http://schemas.openxmlformats.org/officeDocument/2006/relationships/slide" Target="/ppt/slides/slide5.xml" Id="R5e00a6b1967a440b" /><Relationship Type="http://schemas.openxmlformats.org/officeDocument/2006/relationships/slide" Target="/ppt/slides/slide6.xml" Id="R248aace5e79040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1ff26d118a40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55b429c2c4403" /><Relationship Type="http://schemas.openxmlformats.org/officeDocument/2006/relationships/theme" Target="/ppt/slideMasters/theme/theme1.xml" Id="R52651989e7aa41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155b429c2c44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ecbcf57ec47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8afd3cfe24b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ff5dac12749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3eebac1a644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3e39836bf46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8ecf7a3ed4f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JESPER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Jesper Nygaard, Olaf Bulls vei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925 985 341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