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1992ad327948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bf517f7f54f22"/>
  </p:sldMasterIdLst>
  <p:sldIdLst>
    <p:sldId xmlns:r="http://schemas.openxmlformats.org/officeDocument/2006/relationships" id="256" r:id="R73038f3c4cb34cbf"/>
    <p:sldId xmlns:r="http://schemas.openxmlformats.org/officeDocument/2006/relationships" id="257" r:id="Rbc3e224bbe5f489c"/>
    <p:sldId xmlns:r="http://schemas.openxmlformats.org/officeDocument/2006/relationships" id="258" r:id="Rdc0544843d6e4a57"/>
    <p:sldId xmlns:r="http://schemas.openxmlformats.org/officeDocument/2006/relationships" id="259" r:id="R73ee2e2e30bf4a10"/>
    <p:sldId xmlns:r="http://schemas.openxmlformats.org/officeDocument/2006/relationships" id="260" r:id="R4bd895666c584e86"/>
    <p:sldId xmlns:r="http://schemas.openxmlformats.org/officeDocument/2006/relationships" id="261" r:id="R55fb975efbab4c80"/>
    <p:sldId xmlns:r="http://schemas.openxmlformats.org/officeDocument/2006/relationships" id="262" r:id="R745e9cbcffd0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bf517f7f54f22" /><Relationship Type="http://schemas.openxmlformats.org/officeDocument/2006/relationships/slide" Target="/ppt/slides/slide1.xml" Id="R73038f3c4cb34cbf" /><Relationship Type="http://schemas.openxmlformats.org/officeDocument/2006/relationships/slide" Target="/ppt/slides/slide2.xml" Id="Rbc3e224bbe5f489c" /><Relationship Type="http://schemas.openxmlformats.org/officeDocument/2006/relationships/slide" Target="/ppt/slides/slide3.xml" Id="Rdc0544843d6e4a57" /><Relationship Type="http://schemas.openxmlformats.org/officeDocument/2006/relationships/slide" Target="/ppt/slides/slide4.xml" Id="R73ee2e2e30bf4a10" /><Relationship Type="http://schemas.openxmlformats.org/officeDocument/2006/relationships/slide" Target="/ppt/slides/slide5.xml" Id="R4bd895666c584e86" /><Relationship Type="http://schemas.openxmlformats.org/officeDocument/2006/relationships/slide" Target="/ppt/slides/slide6.xml" Id="R55fb975efbab4c80" /><Relationship Type="http://schemas.openxmlformats.org/officeDocument/2006/relationships/slide" Target="/ppt/slides/slide7.xml" Id="R745e9cbcffd0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fa89f48ab49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2db7629024f90" /><Relationship Type="http://schemas.openxmlformats.org/officeDocument/2006/relationships/theme" Target="/ppt/slideMasters/theme/theme1.xml" Id="Re89171601942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92db762902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2c9499bf3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6a6c176c94b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8cced8def46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bdee66d794a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db0a704a9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3d0cd1cf844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1a6742ae8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 PI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PI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4 079 413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−202 638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33 296 283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110 718 669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INVEST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925 976 989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