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fe66a2313d1401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415b8c88474ab2"/>
  </p:sldMasterIdLst>
  <p:sldIdLst>
    <p:sldId xmlns:r="http://schemas.openxmlformats.org/officeDocument/2006/relationships" id="256" r:id="Rc095df51d74a4ec4"/>
    <p:sldId xmlns:r="http://schemas.openxmlformats.org/officeDocument/2006/relationships" id="257" r:id="R9f7477aedb10479b"/>
    <p:sldId xmlns:r="http://schemas.openxmlformats.org/officeDocument/2006/relationships" id="258" r:id="R850f448eb39a4806"/>
    <p:sldId xmlns:r="http://schemas.openxmlformats.org/officeDocument/2006/relationships" id="259" r:id="R83a1ff2bb8f747da"/>
    <p:sldId xmlns:r="http://schemas.openxmlformats.org/officeDocument/2006/relationships" id="260" r:id="R22f978eb873d44b3"/>
    <p:sldId xmlns:r="http://schemas.openxmlformats.org/officeDocument/2006/relationships" id="261" r:id="R7129cef8c05f49b5"/>
    <p:sldId xmlns:r="http://schemas.openxmlformats.org/officeDocument/2006/relationships" id="262" r:id="R8d5e86ca2339475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415b8c88474ab2" /><Relationship Type="http://schemas.openxmlformats.org/officeDocument/2006/relationships/slide" Target="/ppt/slides/slide1.xml" Id="Rc095df51d74a4ec4" /><Relationship Type="http://schemas.openxmlformats.org/officeDocument/2006/relationships/slide" Target="/ppt/slides/slide2.xml" Id="R9f7477aedb10479b" /><Relationship Type="http://schemas.openxmlformats.org/officeDocument/2006/relationships/slide" Target="/ppt/slides/slide3.xml" Id="R850f448eb39a4806" /><Relationship Type="http://schemas.openxmlformats.org/officeDocument/2006/relationships/slide" Target="/ppt/slides/slide4.xml" Id="R83a1ff2bb8f747da" /><Relationship Type="http://schemas.openxmlformats.org/officeDocument/2006/relationships/slide" Target="/ppt/slides/slide5.xml" Id="R22f978eb873d44b3" /><Relationship Type="http://schemas.openxmlformats.org/officeDocument/2006/relationships/slide" Target="/ppt/slides/slide6.xml" Id="R7129cef8c05f49b5" /><Relationship Type="http://schemas.openxmlformats.org/officeDocument/2006/relationships/slide" Target="/ppt/slides/slide7.xml" Id="R8d5e86ca2339475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7192894de0143d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e53ad86e6746d2" /><Relationship Type="http://schemas.openxmlformats.org/officeDocument/2006/relationships/theme" Target="/ppt/slideMasters/theme/theme1.xml" Id="Rae847d89126840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e53ad86e6746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13842db1d490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bda38514d14ce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2e529a2334b4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7e44ced6114d0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1c76d5d57e429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913c799884ac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8847a194f24b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NORMEAT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NORMEAT HOLDING AS ble etablert [år] og holder til i Paradis.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459 665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242 107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17 032 423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152 379 367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152 807 545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JAKOB BRYNJULFSEN KVALHEIM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Tveiteråsvegen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5232 Paradis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925 974 331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NORMEAT HOLDING AS</a:t>
            </a:r>
          </a:p>
        </p:txBody>
      </p:sp>
    </p:spTree>
  </p:cSld>
  <p:clrMapOvr>
    <a:masterClrMapping xmlns:a="http://schemas.openxmlformats.org/drawingml/2006/main"/>
  </p:clrMapOvr>
</p:sld>
</file>