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431d78223d4e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f2198151fc46cc"/>
  </p:sldMasterIdLst>
  <p:sldIdLst>
    <p:sldId xmlns:r="http://schemas.openxmlformats.org/officeDocument/2006/relationships" id="256" r:id="Rc93145aeb0f94742"/>
    <p:sldId xmlns:r="http://schemas.openxmlformats.org/officeDocument/2006/relationships" id="257" r:id="R4cb3ff4737d64b1b"/>
    <p:sldId xmlns:r="http://schemas.openxmlformats.org/officeDocument/2006/relationships" id="258" r:id="R7d5231291f6b4681"/>
    <p:sldId xmlns:r="http://schemas.openxmlformats.org/officeDocument/2006/relationships" id="259" r:id="Raa84e0de6071492b"/>
    <p:sldId xmlns:r="http://schemas.openxmlformats.org/officeDocument/2006/relationships" id="260" r:id="Rbaee69c7f9e3473f"/>
    <p:sldId xmlns:r="http://schemas.openxmlformats.org/officeDocument/2006/relationships" id="261" r:id="R3f38fefeacf0429e"/>
    <p:sldId xmlns:r="http://schemas.openxmlformats.org/officeDocument/2006/relationships" id="262" r:id="R56de63c533894d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2198151fc46cc" /><Relationship Type="http://schemas.openxmlformats.org/officeDocument/2006/relationships/slide" Target="/ppt/slides/slide1.xml" Id="Rc93145aeb0f94742" /><Relationship Type="http://schemas.openxmlformats.org/officeDocument/2006/relationships/slide" Target="/ppt/slides/slide2.xml" Id="R4cb3ff4737d64b1b" /><Relationship Type="http://schemas.openxmlformats.org/officeDocument/2006/relationships/slide" Target="/ppt/slides/slide3.xml" Id="R7d5231291f6b4681" /><Relationship Type="http://schemas.openxmlformats.org/officeDocument/2006/relationships/slide" Target="/ppt/slides/slide4.xml" Id="Raa84e0de6071492b" /><Relationship Type="http://schemas.openxmlformats.org/officeDocument/2006/relationships/slide" Target="/ppt/slides/slide5.xml" Id="Rbaee69c7f9e3473f" /><Relationship Type="http://schemas.openxmlformats.org/officeDocument/2006/relationships/slide" Target="/ppt/slides/slide6.xml" Id="R3f38fefeacf0429e" /><Relationship Type="http://schemas.openxmlformats.org/officeDocument/2006/relationships/slide" Target="/ppt/slides/slide7.xml" Id="R56de63c533894d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908e7b40649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78f76f61d4f74" /><Relationship Type="http://schemas.openxmlformats.org/officeDocument/2006/relationships/theme" Target="/ppt/slideMasters/theme/theme1.xml" Id="Rad0f9b3829af41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c78f76f61d4f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1c6a0cf7748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ffa03175f42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5e834f8534d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9a6d4e4a44c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0b5b90a664c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2de82b14142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3481c73894c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SØNNERVIK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SØNNERVIK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640 829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1 124 601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SMITH-KIELLAND SØNNERVIK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Kristoffer Sønnervik, Holmenkollveien 58B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925 948 519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