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a97834145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f5f8618444390"/>
  </p:sldMasterIdLst>
  <p:sldIdLst>
    <p:sldId xmlns:r="http://schemas.openxmlformats.org/officeDocument/2006/relationships" id="256" r:id="R252a1b80110e4cac"/>
    <p:sldId xmlns:r="http://schemas.openxmlformats.org/officeDocument/2006/relationships" id="257" r:id="Re44c810ab8f54397"/>
    <p:sldId xmlns:r="http://schemas.openxmlformats.org/officeDocument/2006/relationships" id="258" r:id="Rf9a1aee2cc8343b5"/>
    <p:sldId xmlns:r="http://schemas.openxmlformats.org/officeDocument/2006/relationships" id="259" r:id="R512426beaab240e3"/>
    <p:sldId xmlns:r="http://schemas.openxmlformats.org/officeDocument/2006/relationships" id="260" r:id="R3447354832c84b32"/>
    <p:sldId xmlns:r="http://schemas.openxmlformats.org/officeDocument/2006/relationships" id="261" r:id="Rcc850b8bc04f40f1"/>
    <p:sldId xmlns:r="http://schemas.openxmlformats.org/officeDocument/2006/relationships" id="262" r:id="R53ca2a3a6f1c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f5f8618444390" /><Relationship Type="http://schemas.openxmlformats.org/officeDocument/2006/relationships/slide" Target="/ppt/slides/slide1.xml" Id="R252a1b80110e4cac" /><Relationship Type="http://schemas.openxmlformats.org/officeDocument/2006/relationships/slide" Target="/ppt/slides/slide2.xml" Id="Re44c810ab8f54397" /><Relationship Type="http://schemas.openxmlformats.org/officeDocument/2006/relationships/slide" Target="/ppt/slides/slide3.xml" Id="Rf9a1aee2cc8343b5" /><Relationship Type="http://schemas.openxmlformats.org/officeDocument/2006/relationships/slide" Target="/ppt/slides/slide4.xml" Id="R512426beaab240e3" /><Relationship Type="http://schemas.openxmlformats.org/officeDocument/2006/relationships/slide" Target="/ppt/slides/slide5.xml" Id="R3447354832c84b32" /><Relationship Type="http://schemas.openxmlformats.org/officeDocument/2006/relationships/slide" Target="/ppt/slides/slide6.xml" Id="Rcc850b8bc04f40f1" /><Relationship Type="http://schemas.openxmlformats.org/officeDocument/2006/relationships/slide" Target="/ppt/slides/slide7.xml" Id="R53ca2a3a6f1c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fa6051099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2f663a654c40" /><Relationship Type="http://schemas.openxmlformats.org/officeDocument/2006/relationships/theme" Target="/ppt/slideMasters/theme/theme1.xml" Id="R28494a4895a4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12f663a65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cc84d0656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f3c959b5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25d823d5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e1ddf94c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de582859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7e582789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8794693d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34 504 128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ØSTBU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ØSTBU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62539650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