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62e3b9494f4a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6c1da93a2b47d3"/>
  </p:sldMasterIdLst>
  <p:sldIdLst>
    <p:sldId xmlns:r="http://schemas.openxmlformats.org/officeDocument/2006/relationships" id="256" r:id="R4eb8817ce348429e"/>
    <p:sldId xmlns:r="http://schemas.openxmlformats.org/officeDocument/2006/relationships" id="257" r:id="Rab4161d0d6d347f2"/>
    <p:sldId xmlns:r="http://schemas.openxmlformats.org/officeDocument/2006/relationships" id="258" r:id="R4d1611ebf617411b"/>
    <p:sldId xmlns:r="http://schemas.openxmlformats.org/officeDocument/2006/relationships" id="259" r:id="R18f12ff041db494f"/>
    <p:sldId xmlns:r="http://schemas.openxmlformats.org/officeDocument/2006/relationships" id="260" r:id="R623cf2e7083449d9"/>
    <p:sldId xmlns:r="http://schemas.openxmlformats.org/officeDocument/2006/relationships" id="261" r:id="Rfaa1fb03c4f84d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6c1da93a2b47d3" /><Relationship Type="http://schemas.openxmlformats.org/officeDocument/2006/relationships/slide" Target="/ppt/slides/slide1.xml" Id="R4eb8817ce348429e" /><Relationship Type="http://schemas.openxmlformats.org/officeDocument/2006/relationships/slide" Target="/ppt/slides/slide2.xml" Id="Rab4161d0d6d347f2" /><Relationship Type="http://schemas.openxmlformats.org/officeDocument/2006/relationships/slide" Target="/ppt/slides/slide3.xml" Id="R4d1611ebf617411b" /><Relationship Type="http://schemas.openxmlformats.org/officeDocument/2006/relationships/slide" Target="/ppt/slides/slide4.xml" Id="R18f12ff041db494f" /><Relationship Type="http://schemas.openxmlformats.org/officeDocument/2006/relationships/slide" Target="/ppt/slides/slide5.xml" Id="R623cf2e7083449d9" /><Relationship Type="http://schemas.openxmlformats.org/officeDocument/2006/relationships/slide" Target="/ppt/slides/slide6.xml" Id="Rfaa1fb03c4f84d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a32232f884b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7c51b663a441e" /><Relationship Type="http://schemas.openxmlformats.org/officeDocument/2006/relationships/theme" Target="/ppt/slideMasters/theme/theme1.xml" Id="R413543d0869e49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57c51b663a44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f507212234e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e7905e5ab4a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825bb8b1d4f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9cd91588c41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5194bde614a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26d829a074e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ECONIO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Aluvegen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2319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62539650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925 947 210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