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a03046ad04c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904a975b34166"/>
  </p:sldMasterIdLst>
  <p:sldIdLst>
    <p:sldId xmlns:r="http://schemas.openxmlformats.org/officeDocument/2006/relationships" id="256" r:id="R3abb29878c6d4c58"/>
    <p:sldId xmlns:r="http://schemas.openxmlformats.org/officeDocument/2006/relationships" id="257" r:id="R28d0b79b645f46a6"/>
    <p:sldId xmlns:r="http://schemas.openxmlformats.org/officeDocument/2006/relationships" id="258" r:id="Rdb9fbf17300446e0"/>
    <p:sldId xmlns:r="http://schemas.openxmlformats.org/officeDocument/2006/relationships" id="259" r:id="Racb2a628910f4406"/>
    <p:sldId xmlns:r="http://schemas.openxmlformats.org/officeDocument/2006/relationships" id="260" r:id="R65657f070fb843c9"/>
    <p:sldId xmlns:r="http://schemas.openxmlformats.org/officeDocument/2006/relationships" id="261" r:id="Ra10b3b9e78d746e2"/>
    <p:sldId xmlns:r="http://schemas.openxmlformats.org/officeDocument/2006/relationships" id="262" r:id="R3cbbe129f1ff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904a975b34166" /><Relationship Type="http://schemas.openxmlformats.org/officeDocument/2006/relationships/slide" Target="/ppt/slides/slide1.xml" Id="R3abb29878c6d4c58" /><Relationship Type="http://schemas.openxmlformats.org/officeDocument/2006/relationships/slide" Target="/ppt/slides/slide2.xml" Id="R28d0b79b645f46a6" /><Relationship Type="http://schemas.openxmlformats.org/officeDocument/2006/relationships/slide" Target="/ppt/slides/slide3.xml" Id="Rdb9fbf17300446e0" /><Relationship Type="http://schemas.openxmlformats.org/officeDocument/2006/relationships/slide" Target="/ppt/slides/slide4.xml" Id="Racb2a628910f4406" /><Relationship Type="http://schemas.openxmlformats.org/officeDocument/2006/relationships/slide" Target="/ppt/slides/slide5.xml" Id="R65657f070fb843c9" /><Relationship Type="http://schemas.openxmlformats.org/officeDocument/2006/relationships/slide" Target="/ppt/slides/slide6.xml" Id="Ra10b3b9e78d746e2" /><Relationship Type="http://schemas.openxmlformats.org/officeDocument/2006/relationships/slide" Target="/ppt/slides/slide7.xml" Id="R3cbbe129f1ff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002fe7e60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f5a6f7b7342bb" /><Relationship Type="http://schemas.openxmlformats.org/officeDocument/2006/relationships/theme" Target="/ppt/slideMasters/theme/theme1.xml" Id="R9221f4af84b2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f5a6f7b73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078363595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352f5cb2a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f4ef41005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1b4dcf45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a00e57d36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b4dbfa4d0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940b91b20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DEFA ENDEAVOUR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DEFA ENDEAVOUR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DEFA ENDEAVOUR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DEFA ENDEAVOUR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DEFA ENDEAVOUR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DEFA ENDEAVOUR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5 566 371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410 122 172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410 533 235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DEFA ENDEAVOUR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DEFA INTERNATIONAL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DEFA ENDEAVOUR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925 946 974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DEFA ENDEAVOUR AS</a:t>
            </a:r>
          </a:p>
        </p:txBody>
      </p:sp>
    </p:spTree>
  </p:cSld>
  <p:clrMapOvr>
    <a:masterClrMapping xmlns:a="http://schemas.openxmlformats.org/drawingml/2006/main"/>
  </p:clrMapOvr>
</p:sld>
</file>