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362d0eaf042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4d10ee5a4f4a86"/>
  </p:sldMasterIdLst>
  <p:sldIdLst>
    <p:sldId xmlns:r="http://schemas.openxmlformats.org/officeDocument/2006/relationships" id="256" r:id="R66b08f51329f4219"/>
    <p:sldId xmlns:r="http://schemas.openxmlformats.org/officeDocument/2006/relationships" id="257" r:id="Rd8bfc827ce6440b5"/>
    <p:sldId xmlns:r="http://schemas.openxmlformats.org/officeDocument/2006/relationships" id="258" r:id="R126da0e47afe4c4e"/>
    <p:sldId xmlns:r="http://schemas.openxmlformats.org/officeDocument/2006/relationships" id="259" r:id="R06dc47d04034471d"/>
    <p:sldId xmlns:r="http://schemas.openxmlformats.org/officeDocument/2006/relationships" id="260" r:id="R6d9814a68f6847d2"/>
    <p:sldId xmlns:r="http://schemas.openxmlformats.org/officeDocument/2006/relationships" id="261" r:id="Re944e894340040e9"/>
    <p:sldId xmlns:r="http://schemas.openxmlformats.org/officeDocument/2006/relationships" id="262" r:id="R242815bf8c5d47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d10ee5a4f4a86" /><Relationship Type="http://schemas.openxmlformats.org/officeDocument/2006/relationships/slide" Target="/ppt/slides/slide1.xml" Id="R66b08f51329f4219" /><Relationship Type="http://schemas.openxmlformats.org/officeDocument/2006/relationships/slide" Target="/ppt/slides/slide2.xml" Id="Rd8bfc827ce6440b5" /><Relationship Type="http://schemas.openxmlformats.org/officeDocument/2006/relationships/slide" Target="/ppt/slides/slide3.xml" Id="R126da0e47afe4c4e" /><Relationship Type="http://schemas.openxmlformats.org/officeDocument/2006/relationships/slide" Target="/ppt/slides/slide4.xml" Id="R06dc47d04034471d" /><Relationship Type="http://schemas.openxmlformats.org/officeDocument/2006/relationships/slide" Target="/ppt/slides/slide5.xml" Id="R6d9814a68f6847d2" /><Relationship Type="http://schemas.openxmlformats.org/officeDocument/2006/relationships/slide" Target="/ppt/slides/slide6.xml" Id="Re944e894340040e9" /><Relationship Type="http://schemas.openxmlformats.org/officeDocument/2006/relationships/slide" Target="/ppt/slides/slide7.xml" Id="R242815bf8c5d47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d520fc43f4a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5f7884bfe40e7" /><Relationship Type="http://schemas.openxmlformats.org/officeDocument/2006/relationships/theme" Target="/ppt/slideMasters/theme/theme1.xml" Id="R44c3b760d83d4f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d5f7884bfe40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6badc792c40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f3005947b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6b953ff1c4d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c7055fc0a45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7d35a66fe40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fc5522e7741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2e3c89c04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VANG AUTO-SERVICE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 AUTO-SERVICE HOLDING AS ble etablert [år] og holder til i Vang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7 096 222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37 391 315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44 475 315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MAMA FUTURUM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MOBILUNGADN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RNM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Tyinvegen 5340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2975 Vang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925 929 263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