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1eb170be534f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3ab188faa14d2c"/>
  </p:sldMasterIdLst>
  <p:sldIdLst>
    <p:sldId xmlns:r="http://schemas.openxmlformats.org/officeDocument/2006/relationships" id="256" r:id="Rc3d9418fefe344df"/>
    <p:sldId xmlns:r="http://schemas.openxmlformats.org/officeDocument/2006/relationships" id="257" r:id="R5058ce3ccd174e64"/>
    <p:sldId xmlns:r="http://schemas.openxmlformats.org/officeDocument/2006/relationships" id="258" r:id="Rc07db4ddaeee426a"/>
    <p:sldId xmlns:r="http://schemas.openxmlformats.org/officeDocument/2006/relationships" id="259" r:id="R7710e5ebaa074485"/>
    <p:sldId xmlns:r="http://schemas.openxmlformats.org/officeDocument/2006/relationships" id="260" r:id="R2704fe57959e4a04"/>
    <p:sldId xmlns:r="http://schemas.openxmlformats.org/officeDocument/2006/relationships" id="261" r:id="R3dbf36e56416483e"/>
    <p:sldId xmlns:r="http://schemas.openxmlformats.org/officeDocument/2006/relationships" id="262" r:id="R2b89855a51834c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ab188faa14d2c" /><Relationship Type="http://schemas.openxmlformats.org/officeDocument/2006/relationships/slide" Target="/ppt/slides/slide1.xml" Id="Rc3d9418fefe344df" /><Relationship Type="http://schemas.openxmlformats.org/officeDocument/2006/relationships/slide" Target="/ppt/slides/slide2.xml" Id="R5058ce3ccd174e64" /><Relationship Type="http://schemas.openxmlformats.org/officeDocument/2006/relationships/slide" Target="/ppt/slides/slide3.xml" Id="Rc07db4ddaeee426a" /><Relationship Type="http://schemas.openxmlformats.org/officeDocument/2006/relationships/slide" Target="/ppt/slides/slide4.xml" Id="R7710e5ebaa074485" /><Relationship Type="http://schemas.openxmlformats.org/officeDocument/2006/relationships/slide" Target="/ppt/slides/slide5.xml" Id="R2704fe57959e4a04" /><Relationship Type="http://schemas.openxmlformats.org/officeDocument/2006/relationships/slide" Target="/ppt/slides/slide6.xml" Id="R3dbf36e56416483e" /><Relationship Type="http://schemas.openxmlformats.org/officeDocument/2006/relationships/slide" Target="/ppt/slides/slide7.xml" Id="R2b89855a51834c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dcee866a443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39fac847249fe" /><Relationship Type="http://schemas.openxmlformats.org/officeDocument/2006/relationships/theme" Target="/ppt/slideMasters/theme/theme1.xml" Id="R2ee978212a4a43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d39fac847249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855a0c46843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f5ce8a55e47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6c125762a41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bd5cd19b44e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fc82647bd46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50331db5f42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ed7cfd77d44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LILLBE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LILLBE INVEST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493 981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8 346 343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9 387 437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 BERGE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ROALKVAM BERGE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Bjoavegen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925 924 601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