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f36030b9fe47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2742c79f864c8e"/>
  </p:sldMasterIdLst>
  <p:sldIdLst>
    <p:sldId xmlns:r="http://schemas.openxmlformats.org/officeDocument/2006/relationships" id="256" r:id="R5951c4addd9d4271"/>
    <p:sldId xmlns:r="http://schemas.openxmlformats.org/officeDocument/2006/relationships" id="257" r:id="Rc515d32773fb41a1"/>
    <p:sldId xmlns:r="http://schemas.openxmlformats.org/officeDocument/2006/relationships" id="258" r:id="R476beb4cb7674650"/>
    <p:sldId xmlns:r="http://schemas.openxmlformats.org/officeDocument/2006/relationships" id="259" r:id="R83b6c718850a4d8e"/>
    <p:sldId xmlns:r="http://schemas.openxmlformats.org/officeDocument/2006/relationships" id="260" r:id="R590305def2ba4b78"/>
    <p:sldId xmlns:r="http://schemas.openxmlformats.org/officeDocument/2006/relationships" id="261" r:id="Rc8fef9f11f3f42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2742c79f864c8e" /><Relationship Type="http://schemas.openxmlformats.org/officeDocument/2006/relationships/slide" Target="/ppt/slides/slide1.xml" Id="R5951c4addd9d4271" /><Relationship Type="http://schemas.openxmlformats.org/officeDocument/2006/relationships/slide" Target="/ppt/slides/slide2.xml" Id="Rc515d32773fb41a1" /><Relationship Type="http://schemas.openxmlformats.org/officeDocument/2006/relationships/slide" Target="/ppt/slides/slide3.xml" Id="R476beb4cb7674650" /><Relationship Type="http://schemas.openxmlformats.org/officeDocument/2006/relationships/slide" Target="/ppt/slides/slide4.xml" Id="R83b6c718850a4d8e" /><Relationship Type="http://schemas.openxmlformats.org/officeDocument/2006/relationships/slide" Target="/ppt/slides/slide5.xml" Id="R590305def2ba4b78" /><Relationship Type="http://schemas.openxmlformats.org/officeDocument/2006/relationships/slide" Target="/ppt/slides/slide6.xml" Id="Rc8fef9f11f3f42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1f258b62254c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ee716f78642ea" /><Relationship Type="http://schemas.openxmlformats.org/officeDocument/2006/relationships/theme" Target="/ppt/slideMasters/theme/theme1.xml" Id="R6f088a1c63144e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8ee716f78642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4ced83e624c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eae36eef540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56795baf249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f056e9cf84c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d849c325e4b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67ca7efd248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LILLBE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Bjoavegen 126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925 924 601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LILLBE INVEST AS</a:t>
            </a:r>
          </a:p>
        </p:txBody>
      </p:sp>
    </p:spTree>
  </p:cSld>
  <p:clrMapOvr>
    <a:masterClrMapping xmlns:a="http://schemas.openxmlformats.org/drawingml/2006/main"/>
  </p:clrMapOvr>
</p:sld>
</file>