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2a0b4e2b72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7b1fa56e74e32"/>
  </p:sldMasterIdLst>
  <p:sldIdLst>
    <p:sldId xmlns:r="http://schemas.openxmlformats.org/officeDocument/2006/relationships" id="256" r:id="R0acc72b75997437e"/>
    <p:sldId xmlns:r="http://schemas.openxmlformats.org/officeDocument/2006/relationships" id="257" r:id="Rfe0d78506d544872"/>
    <p:sldId xmlns:r="http://schemas.openxmlformats.org/officeDocument/2006/relationships" id="258" r:id="R6f68d2da22a84ba5"/>
    <p:sldId xmlns:r="http://schemas.openxmlformats.org/officeDocument/2006/relationships" id="259" r:id="R2912791b6d934570"/>
    <p:sldId xmlns:r="http://schemas.openxmlformats.org/officeDocument/2006/relationships" id="260" r:id="R4a4aaf685b4c40c9"/>
    <p:sldId xmlns:r="http://schemas.openxmlformats.org/officeDocument/2006/relationships" id="261" r:id="R10b8707ffd8543e7"/>
    <p:sldId xmlns:r="http://schemas.openxmlformats.org/officeDocument/2006/relationships" id="262" r:id="R0d7247e70a574d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7b1fa56e74e32" /><Relationship Type="http://schemas.openxmlformats.org/officeDocument/2006/relationships/slide" Target="/ppt/slides/slide1.xml" Id="R0acc72b75997437e" /><Relationship Type="http://schemas.openxmlformats.org/officeDocument/2006/relationships/slide" Target="/ppt/slides/slide2.xml" Id="Rfe0d78506d544872" /><Relationship Type="http://schemas.openxmlformats.org/officeDocument/2006/relationships/slide" Target="/ppt/slides/slide3.xml" Id="R6f68d2da22a84ba5" /><Relationship Type="http://schemas.openxmlformats.org/officeDocument/2006/relationships/slide" Target="/ppt/slides/slide4.xml" Id="R2912791b6d934570" /><Relationship Type="http://schemas.openxmlformats.org/officeDocument/2006/relationships/slide" Target="/ppt/slides/slide5.xml" Id="R4a4aaf685b4c40c9" /><Relationship Type="http://schemas.openxmlformats.org/officeDocument/2006/relationships/slide" Target="/ppt/slides/slide6.xml" Id="R10b8707ffd8543e7" /><Relationship Type="http://schemas.openxmlformats.org/officeDocument/2006/relationships/slide" Target="/ppt/slides/slide7.xml" Id="R0d7247e70a574d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13eec96e4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5600c621f4737" /><Relationship Type="http://schemas.openxmlformats.org/officeDocument/2006/relationships/theme" Target="/ppt/slideMasters/theme/theme1.xml" Id="R8fcc9b6e6234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75600c621f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74e832d6e43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9f7cd2f3b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4482329be48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cea46dd7a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af64c4c343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5884319cd44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aaa9b0a1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 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 INVEST 4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23 281 658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23 469 448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KNUTSEN PECK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Elvebakkvegen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925 919 969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INVEST 4 AS</a:t>
            </a:r>
          </a:p>
        </p:txBody>
      </p:sp>
    </p:spTree>
  </p:cSld>
  <p:clrMapOvr>
    <a:masterClrMapping xmlns:a="http://schemas.openxmlformats.org/drawingml/2006/main"/>
  </p:clrMapOvr>
</p:sld>
</file>